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75" r:id="rId2"/>
    <p:sldId id="478" r:id="rId3"/>
    <p:sldId id="479" r:id="rId4"/>
    <p:sldId id="481" r:id="rId5"/>
    <p:sldId id="486" r:id="rId6"/>
    <p:sldId id="483" r:id="rId7"/>
    <p:sldId id="484" r:id="rId8"/>
    <p:sldId id="485" r:id="rId9"/>
    <p:sldId id="480" r:id="rId10"/>
  </p:sldIdLst>
  <p:sldSz cx="12192000" cy="6858000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588"/>
    <a:srgbClr val="C1001D"/>
    <a:srgbClr val="002E5E"/>
    <a:srgbClr val="CACACA"/>
    <a:srgbClr val="F20023"/>
    <a:srgbClr val="4C4C4C"/>
    <a:srgbClr val="3333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1794" autoAdjust="0"/>
  </p:normalViewPr>
  <p:slideViewPr>
    <p:cSldViewPr>
      <p:cViewPr>
        <p:scale>
          <a:sx n="135" d="100"/>
          <a:sy n="135" d="100"/>
        </p:scale>
        <p:origin x="1208" y="-640"/>
      </p:cViewPr>
      <p:guideLst>
        <p:guide orient="horz" pos="2160"/>
        <p:guide pos="3840"/>
      </p:guideLst>
    </p:cSldViewPr>
  </p:slideViewPr>
  <p:outlineViewPr>
    <p:cViewPr>
      <p:scale>
        <a:sx n="100" d="100"/>
        <a:sy n="100" d="100"/>
      </p:scale>
      <p:origin x="0" y="6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>
      <p:cViewPr varScale="1">
        <p:scale>
          <a:sx n="212" d="100"/>
          <a:sy n="212" d="100"/>
        </p:scale>
        <p:origin x="100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C1EBA9-8713-47AB-8443-C24A93F23F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FD2A3-C1D3-4361-BC19-EC37F28CA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E26151-38EE-4083-87BD-4F1C233DAF2C}" type="datetimeFigureOut">
              <a:rPr lang="en-US" altLang="en-US"/>
              <a:pPr/>
              <a:t>9/1/20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EBCAE-3C9F-4CA0-8662-FD73FDB98A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A157F-EFDB-4C21-99B6-2250D263C9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67DBCB-2DA6-49E8-9BA6-77F79A84E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747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AE43E14-6750-4BE3-AEA6-0705E2D845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815D016-736A-41EA-BDBB-70D34CB799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00D3CE4D-395A-4926-80F7-1745B682DCD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7DB2E06-6620-4475-8A8F-FBB4182C126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DA40C7-9D8F-4E6F-98D9-6C9B1C94E75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E355946-272A-49E8-83C5-1290567B2E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65F878-0D82-40E3-85DF-60EBFD3B4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232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>
            <a:extLst>
              <a:ext uri="{FF2B5EF4-FFF2-40B4-BE49-F238E27FC236}">
                <a16:creationId xmlns:a16="http://schemas.microsoft.com/office/drawing/2014/main" id="{B5765C10-EB06-4D86-8C0E-5A0FB8E81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125954" name="Notes Placeholder 2">
            <a:extLst>
              <a:ext uri="{FF2B5EF4-FFF2-40B4-BE49-F238E27FC236}">
                <a16:creationId xmlns:a16="http://schemas.microsoft.com/office/drawing/2014/main" id="{E9913598-CE50-4042-B0A6-6ACFEA5B6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25955" name="Slide Number Placeholder 3">
            <a:extLst>
              <a:ext uri="{FF2B5EF4-FFF2-40B4-BE49-F238E27FC236}">
                <a16:creationId xmlns:a16="http://schemas.microsoft.com/office/drawing/2014/main" id="{06964B67-41B3-4049-A390-8352F020D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8F263600-329D-4683-95C3-C1B2CA80A568}" type="slidenum">
              <a:rPr lang="en-US" altLang="en-US" sz="1200">
                <a:sym typeface="Arial" panose="020B0604020202020204" pitchFamily="34" charset="0"/>
              </a:rPr>
              <a:pPr eaLnBrk="1" hangingPunct="1"/>
              <a:t>4</a:t>
            </a:fld>
            <a:endParaRPr lang="en-US" altLang="en-US" sz="120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699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>
            <a:extLst>
              <a:ext uri="{FF2B5EF4-FFF2-40B4-BE49-F238E27FC236}">
                <a16:creationId xmlns:a16="http://schemas.microsoft.com/office/drawing/2014/main" id="{B5765C10-EB06-4D86-8C0E-5A0FB8E81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125954" name="Notes Placeholder 2">
            <a:extLst>
              <a:ext uri="{FF2B5EF4-FFF2-40B4-BE49-F238E27FC236}">
                <a16:creationId xmlns:a16="http://schemas.microsoft.com/office/drawing/2014/main" id="{E9913598-CE50-4042-B0A6-6ACFEA5B6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25955" name="Slide Number Placeholder 3">
            <a:extLst>
              <a:ext uri="{FF2B5EF4-FFF2-40B4-BE49-F238E27FC236}">
                <a16:creationId xmlns:a16="http://schemas.microsoft.com/office/drawing/2014/main" id="{06964B67-41B3-4049-A390-8352F020D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8F263600-329D-4683-95C3-C1B2CA80A568}" type="slidenum">
              <a:rPr lang="en-US" altLang="en-US" sz="1200">
                <a:sym typeface="Arial" panose="020B0604020202020204" pitchFamily="34" charset="0"/>
              </a:rPr>
              <a:pPr eaLnBrk="1" hangingPunct="1"/>
              <a:t>9</a:t>
            </a:fld>
            <a:endParaRPr lang="en-US" altLang="en-US" sz="120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05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82602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2E1ED-D7D4-410E-AC3A-366DDF3121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DAD7F-286B-4BBD-96A4-258E210A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CACC8-DE3D-43BD-AC81-42113906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2C0E91C-595C-4879-B156-136D32F06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28C94-CA0A-4912-983E-AF34FF032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D29B9-2EF8-41E4-BAEC-0B308F189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C73F8-3FD3-4159-968C-340C9C64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8C3EDED-C7F8-4D8E-A374-2017B9A3AD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88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E6E10-C795-4257-849B-024BBA29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8B34B-0941-4B29-A21F-BA822D05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F9C66-EFD6-4B5B-A31F-09889552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9FCCFF0-B200-433E-8BD7-FF654BD8A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14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1DD13-A05B-4A64-8707-A7B43EFC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981ED-8F9A-47CE-A53C-89B075F4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9548A-49DD-4875-AB3E-CB5B01B8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FC7464A-422A-44DB-9B75-044345C06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5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4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BDB75-BD0D-4915-8F5E-997908F9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1B764A-49E7-424C-A7CA-96CA0367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90C5E-004F-441C-BF31-9AAE86BB4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681AFF5-F56F-4C95-8657-6167366AB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3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BB04F3-05A1-44F7-9C7E-8871EF0E14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0A6B5-55CC-474B-893B-CAA608D85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85928-5975-4815-AE6A-BA30F2F0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A711C13-FF1C-42D7-9223-B19BAE8DC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79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23B98-0E9D-405E-8066-97361344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E74836-149D-4A54-B252-5DDCC9AE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551E6-73E9-4665-A746-679E0D9B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C47602E-D494-412B-9BC3-89A4F41519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1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9" y="273050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9" y="1435104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B6A47-D3D4-4A3D-994C-DE35EADF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37F8A-41C2-4490-B731-33BB2E1D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FC250-1751-4558-9489-7E819203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D784242-641C-478B-83F5-46343730C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06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70E24-FA42-4050-8A68-7DD03FE4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99DB1-8686-4D67-A26E-A85CD2F5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D403E-F7A0-412E-9A9E-334D67C5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18EFC78-C023-4719-AA9B-FA3ADE9C4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98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3F533-FCE9-4134-9626-B898E79664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FD788-7671-4CB9-9B45-32A707AC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CBB42-25FB-4674-9A49-BBEFE0B2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E3070E2-E08F-4D70-8691-68EA9AE323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1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BE13A-7D15-407A-8D37-AF7073F4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988CE-A617-40C6-B8BF-6171D777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FD88D-AC2A-4161-B2B6-A6BEF6C8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9A4F6BE-F8E7-4EDD-A84A-CE5B21025C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658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F22D20-7902-654B-AC66-32A3AD2D100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12192000" cy="6528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  <p:sldLayoutId id="2147484619" r:id="rId3"/>
    <p:sldLayoutId id="2147484620" r:id="rId4"/>
    <p:sldLayoutId id="2147484621" r:id="rId5"/>
    <p:sldLayoutId id="2147484622" r:id="rId6"/>
    <p:sldLayoutId id="2147484623" r:id="rId7"/>
    <p:sldLayoutId id="2147484624" r:id="rId8"/>
    <p:sldLayoutId id="2147484625" r:id="rId9"/>
    <p:sldLayoutId id="2147484626" r:id="rId10"/>
    <p:sldLayoutId id="21474846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pg"/><Relationship Id="rId18" Type="http://schemas.openxmlformats.org/officeDocument/2006/relationships/image" Target="../media/image24.jpg"/><Relationship Id="rId3" Type="http://schemas.openxmlformats.org/officeDocument/2006/relationships/image" Target="../media/image9.jpg"/><Relationship Id="rId21" Type="http://schemas.openxmlformats.org/officeDocument/2006/relationships/image" Target="../media/image27.jpg"/><Relationship Id="rId7" Type="http://schemas.openxmlformats.org/officeDocument/2006/relationships/image" Target="../media/image13.jpg"/><Relationship Id="rId12" Type="http://schemas.openxmlformats.org/officeDocument/2006/relationships/image" Target="../media/image18.jpg"/><Relationship Id="rId17" Type="http://schemas.openxmlformats.org/officeDocument/2006/relationships/image" Target="../media/image23.jpg"/><Relationship Id="rId2" Type="http://schemas.openxmlformats.org/officeDocument/2006/relationships/image" Target="../media/image8.jpg"/><Relationship Id="rId16" Type="http://schemas.openxmlformats.org/officeDocument/2006/relationships/image" Target="../media/image22.jpg"/><Relationship Id="rId20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5" Type="http://schemas.openxmlformats.org/officeDocument/2006/relationships/image" Target="../media/image21.jpg"/><Relationship Id="rId10" Type="http://schemas.openxmlformats.org/officeDocument/2006/relationships/image" Target="../media/image16.jpg"/><Relationship Id="rId19" Type="http://schemas.openxmlformats.org/officeDocument/2006/relationships/image" Target="../media/image25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Relationship Id="rId14" Type="http://schemas.openxmlformats.org/officeDocument/2006/relationships/image" Target="../media/image20.jpg"/><Relationship Id="rId22" Type="http://schemas.openxmlformats.org/officeDocument/2006/relationships/image" Target="../media/image2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27.jpg"/><Relationship Id="rId7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Relationship Id="rId9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8.jpg"/><Relationship Id="rId7" Type="http://schemas.openxmlformats.org/officeDocument/2006/relationships/image" Target="../media/image20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67A5244-0A6B-1B4A-B2BD-6C8675C99F70}"/>
              </a:ext>
            </a:extLst>
          </p:cNvPr>
          <p:cNvSpPr/>
          <p:nvPr/>
        </p:nvSpPr>
        <p:spPr bwMode="auto">
          <a:xfrm>
            <a:off x="1029748" y="115668"/>
            <a:ext cx="9147142" cy="10254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noFill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4275" name="TextBox 7">
            <a:extLst>
              <a:ext uri="{FF2B5EF4-FFF2-40B4-BE49-F238E27FC236}">
                <a16:creationId xmlns:a16="http://schemas.microsoft.com/office/drawing/2014/main" id="{8373DD55-F89F-4A08-8A51-1A8744F6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290" y="12176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r>
              <a:rPr lang="en-US" sz="28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LOOKING AHEAD...  </a:t>
            </a:r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SAVE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THE</a:t>
            </a:r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DATES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C0AA09-C5CD-4BE7-8D01-0CC21EA2E3BA}"/>
              </a:ext>
            </a:extLst>
          </p:cNvPr>
          <p:cNvSpPr txBox="1"/>
          <p:nvPr/>
        </p:nvSpPr>
        <p:spPr>
          <a:xfrm>
            <a:off x="1550709" y="724107"/>
            <a:ext cx="8991599" cy="1364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280"/>
              </a:lnSpc>
              <a:defRPr/>
            </a:pP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ACRM 98</a:t>
            </a:r>
            <a:r>
              <a:rPr lang="en-US" sz="3600" b="1" baseline="30000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th</a:t>
            </a: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 Annual Conference</a:t>
            </a:r>
          </a:p>
          <a:p>
            <a:pPr algn="ctr">
              <a:lnSpc>
                <a:spcPts val="3280"/>
              </a:lnSpc>
              <a:defRPr/>
            </a:pPr>
            <a:r>
              <a:rPr lang="en-US" sz="32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DALLAS HILTON ANATOLE</a:t>
            </a:r>
          </a:p>
          <a:p>
            <a:pPr algn="ctr">
              <a:lnSpc>
                <a:spcPts val="3280"/>
              </a:lnSpc>
              <a:defRPr/>
            </a:pPr>
            <a:r>
              <a:rPr lang="en-US" sz="32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CORE: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26 </a:t>
            </a:r>
            <a:r>
              <a:rPr lang="mr-IN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29 SEPTEMBER  </a:t>
            </a:r>
            <a:r>
              <a:rPr lang="en-US" sz="3200" b="1" dirty="0">
                <a:solidFill>
                  <a:srgbClr val="C00000"/>
                </a:solidFill>
                <a:latin typeface="Calibri"/>
                <a:ea typeface="ヒラギノ角ゴ Pro W3" charset="0"/>
                <a:cs typeface="Calibri"/>
              </a:rPr>
              <a:t>PRE-CONF: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24 </a:t>
            </a:r>
            <a:r>
              <a:rPr lang="mr-IN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26 SEPT</a:t>
            </a:r>
          </a:p>
        </p:txBody>
      </p:sp>
      <p:pic>
        <p:nvPicPr>
          <p:cNvPr id="8" name="Picture 7" descr="A sunset over 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67E0782F-C82B-334B-8B11-DB6D763CC3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55" t="1087" r="191" b="34743"/>
          <a:stretch/>
        </p:blipFill>
        <p:spPr>
          <a:xfrm>
            <a:off x="-76200" y="2167709"/>
            <a:ext cx="12268200" cy="5245101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D0E7FCE-5C04-1944-9995-6BCD08DDB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242" y="2567090"/>
            <a:ext cx="3797300" cy="37973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DC27B1A-5D06-A945-A1AD-BAA99D893D49}"/>
              </a:ext>
            </a:extLst>
          </p:cNvPr>
          <p:cNvSpPr txBox="1"/>
          <p:nvPr/>
        </p:nvSpPr>
        <p:spPr>
          <a:xfrm>
            <a:off x="1789803" y="5740840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/>
                <a:cs typeface="Calibri"/>
              </a:rPr>
              <a:t>Call for Proposals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0CD2C2-BDAF-DB42-BE96-B8F29D16A730}"/>
              </a:ext>
            </a:extLst>
          </p:cNvPr>
          <p:cNvSpPr txBox="1"/>
          <p:nvPr/>
        </p:nvSpPr>
        <p:spPr>
          <a:xfrm>
            <a:off x="1676400" y="6211669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EF9588"/>
                </a:solidFill>
                <a:latin typeface="Calibri"/>
                <a:cs typeface="Calibri"/>
              </a:rPr>
              <a:t>ACRM.org</a:t>
            </a:r>
            <a:r>
              <a:rPr lang="en-US" sz="3600" b="1" dirty="0">
                <a:solidFill>
                  <a:srgbClr val="EF9588"/>
                </a:solidFill>
                <a:latin typeface="Calibri"/>
                <a:cs typeface="Calibri"/>
              </a:rPr>
              <a:t>/call</a:t>
            </a:r>
            <a:endParaRPr lang="en-US" sz="3600" dirty="0">
              <a:solidFill>
                <a:srgbClr val="EF95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26748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FC0935-3A39-B74C-B224-CD267D0A9748}"/>
              </a:ext>
            </a:extLst>
          </p:cNvPr>
          <p:cNvSpPr/>
          <p:nvPr/>
        </p:nvSpPr>
        <p:spPr bwMode="auto">
          <a:xfrm>
            <a:off x="-34566" y="-180320"/>
            <a:ext cx="12378965" cy="78992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noFill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3" name="Picture 2" descr="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1959F580-73FF-CB41-AF3E-B419609AA1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2000"/>
          </a:blip>
          <a:srcRect l="1" r="-223" b="12037"/>
          <a:stretch/>
        </p:blipFill>
        <p:spPr>
          <a:xfrm>
            <a:off x="-1" y="-1651886"/>
            <a:ext cx="12279831" cy="904328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67A5244-0A6B-1B4A-B2BD-6C8675C99F70}"/>
              </a:ext>
            </a:extLst>
          </p:cNvPr>
          <p:cNvSpPr/>
          <p:nvPr/>
        </p:nvSpPr>
        <p:spPr bwMode="auto">
          <a:xfrm>
            <a:off x="-99135" y="483669"/>
            <a:ext cx="12378965" cy="1558109"/>
          </a:xfrm>
          <a:prstGeom prst="rect">
            <a:avLst/>
          </a:prstGeom>
          <a:solidFill>
            <a:schemeClr val="bg1"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noFill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4275" name="TextBox 7">
            <a:extLst>
              <a:ext uri="{FF2B5EF4-FFF2-40B4-BE49-F238E27FC236}">
                <a16:creationId xmlns:a16="http://schemas.microsoft.com/office/drawing/2014/main" id="{8373DD55-F89F-4A08-8A51-1A8744F6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975"/>
            <a:ext cx="62484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r>
              <a:rPr lang="en-US" sz="2800" b="1" i="1" dirty="0">
                <a:solidFill>
                  <a:schemeClr val="bg1"/>
                </a:solidFill>
                <a:latin typeface="+mj-lt"/>
                <a:cs typeface="Arial" charset="0"/>
              </a:rPr>
              <a:t>LOOKING AHEAD...  </a:t>
            </a:r>
            <a:endParaRPr lang="en-US" sz="2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C0AA09-C5CD-4BE7-8D01-0CC21EA2E3BA}"/>
              </a:ext>
            </a:extLst>
          </p:cNvPr>
          <p:cNvSpPr txBox="1"/>
          <p:nvPr/>
        </p:nvSpPr>
        <p:spPr>
          <a:xfrm>
            <a:off x="1520858" y="696915"/>
            <a:ext cx="8991599" cy="123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980"/>
              </a:lnSpc>
              <a:defRPr/>
            </a:pP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ACRM 98</a:t>
            </a:r>
            <a:r>
              <a:rPr lang="en-US" sz="3600" b="1" baseline="30000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th</a:t>
            </a: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 Annual Conference</a:t>
            </a:r>
          </a:p>
          <a:p>
            <a:pPr algn="ctr">
              <a:lnSpc>
                <a:spcPts val="2980"/>
              </a:lnSpc>
              <a:defRPr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DALLAS HILTON ANATOLE</a:t>
            </a:r>
          </a:p>
          <a:p>
            <a:pPr algn="ctr">
              <a:lnSpc>
                <a:spcPts val="2980"/>
              </a:lnSpc>
              <a:defRPr/>
            </a:pPr>
            <a:r>
              <a:rPr lang="en-US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CORE: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26 </a:t>
            </a:r>
            <a:r>
              <a:rPr lang="mr-IN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29 SEPTEMBER  </a:t>
            </a:r>
            <a:r>
              <a:rPr lang="en-US" b="1" dirty="0">
                <a:solidFill>
                  <a:srgbClr val="C00000"/>
                </a:solidFill>
                <a:latin typeface="Calibri"/>
                <a:ea typeface="ヒラギノ角ゴ Pro W3" charset="0"/>
                <a:cs typeface="Calibri"/>
              </a:rPr>
              <a:t>PRE-CONF: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24 </a:t>
            </a:r>
            <a:r>
              <a:rPr lang="mr-IN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26 SEPT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AC239-6F7E-8F4C-976E-2DCDEEF3E0F2}"/>
              </a:ext>
            </a:extLst>
          </p:cNvPr>
          <p:cNvSpPr txBox="1"/>
          <p:nvPr/>
        </p:nvSpPr>
        <p:spPr>
          <a:xfrm>
            <a:off x="6154916" y="0"/>
            <a:ext cx="495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</a:rPr>
              <a:t>SAVE </a:t>
            </a: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THE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</a:rPr>
              <a:t> DATES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DDE222-3034-8F4D-91AD-7BA077600380}"/>
              </a:ext>
            </a:extLst>
          </p:cNvPr>
          <p:cNvSpPr txBox="1"/>
          <p:nvPr/>
        </p:nvSpPr>
        <p:spPr>
          <a:xfrm>
            <a:off x="1981200" y="5393151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/>
                <a:cs typeface="Calibri"/>
              </a:rPr>
              <a:t>Call for Proposals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8E41F5-8BDC-F840-9517-F277FFCD9A19}"/>
              </a:ext>
            </a:extLst>
          </p:cNvPr>
          <p:cNvSpPr txBox="1"/>
          <p:nvPr/>
        </p:nvSpPr>
        <p:spPr>
          <a:xfrm>
            <a:off x="1867797" y="5903449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Calibri"/>
                <a:cs typeface="Calibri"/>
              </a:rPr>
              <a:t>ACRM.org</a:t>
            </a:r>
            <a:r>
              <a:rPr lang="en-US" sz="3600" b="1" dirty="0">
                <a:latin typeface="Calibri"/>
                <a:cs typeface="Calibri"/>
              </a:rPr>
              <a:t>/call</a:t>
            </a:r>
            <a:endParaRPr lang="en-US" sz="3600" dirty="0"/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3DC4E1CF-5D9F-794F-B7BF-75A40F01B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073" y="2330006"/>
            <a:ext cx="3797300" cy="37973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1586586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C1D9D80-36F9-F449-8548-5AFA8164E901}"/>
              </a:ext>
            </a:extLst>
          </p:cNvPr>
          <p:cNvSpPr/>
          <p:nvPr/>
        </p:nvSpPr>
        <p:spPr bwMode="auto">
          <a:xfrm>
            <a:off x="-34566" y="-180320"/>
            <a:ext cx="12378965" cy="78992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noFill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17" name="Picture 16" descr="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65141A4B-F789-0343-8206-C698641F95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2000"/>
          </a:blip>
          <a:srcRect l="1" r="-223" b="12037"/>
          <a:stretch/>
        </p:blipFill>
        <p:spPr>
          <a:xfrm>
            <a:off x="-1" y="-1651886"/>
            <a:ext cx="12279831" cy="9043286"/>
          </a:xfrm>
          <a:prstGeom prst="rect">
            <a:avLst/>
          </a:prstGeom>
        </p:spPr>
      </p:pic>
      <p:sp>
        <p:nvSpPr>
          <p:cNvPr id="54275" name="TextBox 7">
            <a:extLst>
              <a:ext uri="{FF2B5EF4-FFF2-40B4-BE49-F238E27FC236}">
                <a16:creationId xmlns:a16="http://schemas.microsoft.com/office/drawing/2014/main" id="{8373DD55-F89F-4A08-8A51-1A8744F6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-46970"/>
            <a:ext cx="89916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r>
              <a:rPr lang="en-US" sz="2800" b="1" i="1" dirty="0">
                <a:solidFill>
                  <a:schemeClr val="bg1"/>
                </a:solidFill>
                <a:latin typeface="+mj-lt"/>
                <a:cs typeface="Arial" charset="0"/>
              </a:rPr>
              <a:t>LOOKING AHEAD...  </a:t>
            </a:r>
            <a:endParaRPr lang="en-US" sz="2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452CC1B-1953-C64B-A167-EC7439058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016" y="2232359"/>
            <a:ext cx="3797300" cy="37973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7E528A-C672-D749-AFDC-D6243D1C84A1}"/>
              </a:ext>
            </a:extLst>
          </p:cNvPr>
          <p:cNvSpPr txBox="1"/>
          <p:nvPr/>
        </p:nvSpPr>
        <p:spPr>
          <a:xfrm>
            <a:off x="1890077" y="5298751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/>
                <a:cs typeface="Calibri"/>
              </a:rPr>
              <a:t>Call for Proposals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736E40-9DBF-B748-8019-801CD911D7E9}"/>
              </a:ext>
            </a:extLst>
          </p:cNvPr>
          <p:cNvSpPr txBox="1"/>
          <p:nvPr/>
        </p:nvSpPr>
        <p:spPr>
          <a:xfrm>
            <a:off x="1776674" y="5809049"/>
            <a:ext cx="49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Calibri"/>
                <a:cs typeface="Calibri"/>
              </a:rPr>
              <a:t>ACRM.org</a:t>
            </a:r>
            <a:r>
              <a:rPr lang="en-US" sz="3600" b="1" dirty="0">
                <a:latin typeface="Calibri"/>
                <a:cs typeface="Calibri"/>
              </a:rPr>
              <a:t>/call</a:t>
            </a:r>
            <a:endParaRPr lang="en-US" sz="3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CCCD83-D0AE-F442-9BD1-662011393FBF}"/>
              </a:ext>
            </a:extLst>
          </p:cNvPr>
          <p:cNvSpPr/>
          <p:nvPr/>
        </p:nvSpPr>
        <p:spPr bwMode="auto">
          <a:xfrm>
            <a:off x="-99135" y="483669"/>
            <a:ext cx="12378965" cy="1558109"/>
          </a:xfrm>
          <a:prstGeom prst="rect">
            <a:avLst/>
          </a:prstGeom>
          <a:solidFill>
            <a:schemeClr val="bg1"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noFill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356B8F-2B4E-5A47-8427-B902E69752AF}"/>
              </a:ext>
            </a:extLst>
          </p:cNvPr>
          <p:cNvSpPr txBox="1"/>
          <p:nvPr/>
        </p:nvSpPr>
        <p:spPr>
          <a:xfrm>
            <a:off x="1520858" y="696915"/>
            <a:ext cx="8991599" cy="123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980"/>
              </a:lnSpc>
              <a:defRPr/>
            </a:pP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ACRM 98</a:t>
            </a:r>
            <a:r>
              <a:rPr lang="en-US" sz="3600" b="1" baseline="30000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th</a:t>
            </a:r>
            <a:r>
              <a:rPr lang="en-US" sz="3600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 Annual Conference</a:t>
            </a:r>
          </a:p>
          <a:p>
            <a:pPr algn="ctr">
              <a:lnSpc>
                <a:spcPts val="2980"/>
              </a:lnSpc>
              <a:defRPr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DALLAS HILTON ANATOLE</a:t>
            </a:r>
          </a:p>
          <a:p>
            <a:pPr algn="ctr">
              <a:lnSpc>
                <a:spcPts val="2980"/>
              </a:lnSpc>
              <a:defRPr/>
            </a:pPr>
            <a:r>
              <a:rPr lang="en-US" b="1" dirty="0">
                <a:solidFill>
                  <a:srgbClr val="C1001D"/>
                </a:solidFill>
                <a:latin typeface="Calibri"/>
                <a:ea typeface="ヒラギノ角ゴ Pro W3" charset="0"/>
                <a:cs typeface="Calibri"/>
              </a:rPr>
              <a:t>CORE: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26 </a:t>
            </a:r>
            <a:r>
              <a:rPr lang="mr-IN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29 SEPTEMBER  </a:t>
            </a:r>
            <a:r>
              <a:rPr lang="en-US" b="1" dirty="0">
                <a:solidFill>
                  <a:srgbClr val="C00000"/>
                </a:solidFill>
                <a:latin typeface="Calibri"/>
                <a:ea typeface="ヒラギノ角ゴ Pro W3" charset="0"/>
                <a:cs typeface="Calibri"/>
              </a:rPr>
              <a:t>PRE-CONF: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24 </a:t>
            </a:r>
            <a:r>
              <a:rPr lang="mr-IN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–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ヒラギノ角ゴ Pro W3" charset="0"/>
                <a:cs typeface="Calibri"/>
              </a:rPr>
              <a:t> 26 SEPT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14141C-76C6-664D-A4CA-5D0525EC33DD}"/>
              </a:ext>
            </a:extLst>
          </p:cNvPr>
          <p:cNvSpPr txBox="1"/>
          <p:nvPr/>
        </p:nvSpPr>
        <p:spPr>
          <a:xfrm>
            <a:off x="6154916" y="0"/>
            <a:ext cx="495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</a:rPr>
              <a:t>SAVE </a:t>
            </a: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THE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</a:rPr>
              <a:t> DATES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66482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6EB936-7E9F-2649-B8B7-EC0ADF7D1DEF}"/>
              </a:ext>
            </a:extLst>
          </p:cNvPr>
          <p:cNvSpPr/>
          <p:nvPr/>
        </p:nvSpPr>
        <p:spPr bwMode="auto">
          <a:xfrm>
            <a:off x="1257299" y="152400"/>
            <a:ext cx="9677401" cy="6045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noFill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9" name="Picture 8" descr="A picture containing honeycomb&#10;&#10;Description automatically generated">
            <a:extLst>
              <a:ext uri="{FF2B5EF4-FFF2-40B4-BE49-F238E27FC236}">
                <a16:creationId xmlns:a16="http://schemas.microsoft.com/office/drawing/2014/main" id="{C33D59BA-0782-3246-BBF8-55274B1AD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-1371600"/>
            <a:ext cx="7931728" cy="102645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6FCB73-25BB-704A-B4F0-A6E8E3B07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76200"/>
            <a:ext cx="1084730" cy="8382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89492C0A-ECF2-2745-8700-12DA23BDC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33690"/>
            <a:ext cx="404206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>
              <a:defRPr/>
            </a:pPr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ACRM Communities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5509842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screenshot of a cell phone&#10;&#10;Description automatically generated">
            <a:extLst>
              <a:ext uri="{FF2B5EF4-FFF2-40B4-BE49-F238E27FC236}">
                <a16:creationId xmlns:a16="http://schemas.microsoft.com/office/drawing/2014/main" id="{D6C888B6-C493-3445-91BD-6AADAF4A1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233" y="2959273"/>
            <a:ext cx="3353562" cy="1258372"/>
          </a:xfrm>
          <a:prstGeom prst="rect">
            <a:avLst/>
          </a:prstGeom>
        </p:spPr>
      </p:pic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DB97DA-2607-B741-9915-47D5BFC85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390" y="3297808"/>
            <a:ext cx="3353562" cy="1257586"/>
          </a:xfrm>
          <a:prstGeom prst="rect">
            <a:avLst/>
          </a:prstGeom>
        </p:spPr>
      </p:pic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243A895-00F4-7D41-A9AF-674B8923F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765" y="-201644"/>
            <a:ext cx="3353562" cy="1258372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43CA31A-58D8-1242-B1AC-B3CD89756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0648" y="-330767"/>
            <a:ext cx="3353562" cy="1258372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DAF2D24-A1A7-284C-A6E0-C557666890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054" y="5611371"/>
            <a:ext cx="3353562" cy="1258372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3FD233D-FB2B-E54E-AC52-4FE9E5D5EA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4201" y="-139856"/>
            <a:ext cx="3353562" cy="1258372"/>
          </a:xfrm>
          <a:prstGeom prst="rect">
            <a:avLst/>
          </a:prstGeom>
        </p:spPr>
      </p:pic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E686D55-AEC9-F54F-A912-A1286EF01C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7414" y="1071329"/>
            <a:ext cx="3353562" cy="1258372"/>
          </a:xfrm>
          <a:prstGeom prst="rect">
            <a:avLst/>
          </a:prstGeom>
        </p:spPr>
      </p:pic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6A170332-E950-A54D-87BF-8BE825B4E3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9196" y="2276412"/>
            <a:ext cx="3353562" cy="1258372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2C192E96-0D1C-AE4C-9A23-AC418CADB4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3861" y="444881"/>
            <a:ext cx="3353562" cy="1258372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B932D190-36AA-0643-8754-19A17453C5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5872" y="3820648"/>
            <a:ext cx="3353562" cy="1258372"/>
          </a:xfrm>
          <a:prstGeom prst="rect">
            <a:avLst/>
          </a:pr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1C0007B-A1ED-8545-BB85-6602E351D4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68427" y="4687712"/>
            <a:ext cx="3353562" cy="1258372"/>
          </a:xfrm>
          <a:prstGeom prst="rect">
            <a:avLst/>
          </a:prstGeom>
        </p:spPr>
      </p:pic>
      <p:pic>
        <p:nvPicPr>
          <p:cNvPr id="18" name="Picture 17" descr="A picture containing knife, bird&#10;&#10;Description automatically generated">
            <a:extLst>
              <a:ext uri="{FF2B5EF4-FFF2-40B4-BE49-F238E27FC236}">
                <a16:creationId xmlns:a16="http://schemas.microsoft.com/office/drawing/2014/main" id="{E6637A66-7D26-8F46-AB41-4301D1C6E4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04563" y="887607"/>
            <a:ext cx="3353562" cy="1258372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E650255E-1196-4841-B1FA-021B0933B12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92231" y="1894164"/>
            <a:ext cx="3353562" cy="1258372"/>
          </a:xfrm>
          <a:prstGeom prst="rect">
            <a:avLst/>
          </a:prstGeom>
        </p:spPr>
      </p:pic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25E6DB1-13A7-6A42-A268-57122524A6F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58097" y="4046034"/>
            <a:ext cx="3353562" cy="1258372"/>
          </a:xfrm>
          <a:prstGeom prst="rect">
            <a:avLst/>
          </a:prstGeom>
        </p:spPr>
      </p:pic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2A7A10D-DA43-2044-93EC-95A344AD50A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75443" y="4263798"/>
            <a:ext cx="3353562" cy="1258372"/>
          </a:xfrm>
          <a:prstGeom prst="rect">
            <a:avLst/>
          </a:prstGeom>
        </p:spPr>
      </p:pic>
      <p:pic>
        <p:nvPicPr>
          <p:cNvPr id="27" name="Picture 2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25774F1-68F7-FB4B-B5D0-EA25F12A5FB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85400" y="5747132"/>
            <a:ext cx="3353562" cy="1258372"/>
          </a:xfrm>
          <a:prstGeom prst="rect">
            <a:avLst/>
          </a:prstGeom>
        </p:spPr>
      </p:pic>
      <p:pic>
        <p:nvPicPr>
          <p:cNvPr id="28" name="Picture 2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FE8DDA-E92C-1E42-95AA-CCA0422E07F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26045" y="5664749"/>
            <a:ext cx="3353562" cy="1258372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EF76244-18E8-A441-A2C5-B9CE9AA4A2B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87890" y="3018115"/>
            <a:ext cx="3353562" cy="1258372"/>
          </a:xfrm>
          <a:prstGeom prst="rect">
            <a:avLst/>
          </a:prstGeom>
        </p:spPr>
      </p:pic>
      <p:pic>
        <p:nvPicPr>
          <p:cNvPr id="11" name="Picture 10" descr="A picture containing bird&#10;&#10;Description automatically generated">
            <a:extLst>
              <a:ext uri="{FF2B5EF4-FFF2-40B4-BE49-F238E27FC236}">
                <a16:creationId xmlns:a16="http://schemas.microsoft.com/office/drawing/2014/main" id="{8CFA8282-F42C-664F-B800-99148A8C530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46668" y="4919901"/>
            <a:ext cx="3353564" cy="1257586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7201EA7-7532-2D4A-9482-60C8DB3467D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75872" y="1291066"/>
            <a:ext cx="3353562" cy="1258372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DE61C22F-B6D2-9346-ABA7-1550B6C7381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34251" y="2182222"/>
            <a:ext cx="3353562" cy="125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48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43CA31A-58D8-1242-B1AC-B3CD89756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436" y="1313105"/>
            <a:ext cx="3353562" cy="1258372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7201EA7-7532-2D4A-9482-60C8DB346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436" y="2807337"/>
            <a:ext cx="3353562" cy="1258372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EF76244-18E8-A441-A2C5-B9CE9AA4A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436" y="4265319"/>
            <a:ext cx="3353562" cy="1258372"/>
          </a:xfrm>
          <a:prstGeom prst="rect">
            <a:avLst/>
          </a:prstGeom>
        </p:spPr>
      </p:pic>
      <p:pic>
        <p:nvPicPr>
          <p:cNvPr id="11" name="Picture 10" descr="A picture containing bird&#10;&#10;Description automatically generated">
            <a:extLst>
              <a:ext uri="{FF2B5EF4-FFF2-40B4-BE49-F238E27FC236}">
                <a16:creationId xmlns:a16="http://schemas.microsoft.com/office/drawing/2014/main" id="{8CFA8282-F42C-664F-B800-99148A8C5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117290"/>
            <a:ext cx="3353564" cy="1257586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DAF2D24-A1A7-284C-A6E0-C557666890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1449981"/>
            <a:ext cx="3353562" cy="1258372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3FD233D-FB2B-E54E-AC52-4FE9E5D5EA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2782409"/>
            <a:ext cx="3353562" cy="1258372"/>
          </a:xfrm>
          <a:prstGeom prst="rect">
            <a:avLst/>
          </a:prstGeom>
        </p:spPr>
      </p:pic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E686D55-AEC9-F54F-A912-A1286EF01C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4096346"/>
            <a:ext cx="3353562" cy="1258372"/>
          </a:xfrm>
          <a:prstGeom prst="rect">
            <a:avLst/>
          </a:prstGeom>
        </p:spPr>
      </p:pic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6A170332-E950-A54D-87BF-8BE825B4E3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800" y="5410200"/>
            <a:ext cx="3353562" cy="125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36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E8530625-387E-9541-8E9A-53757DFB3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721" y="591067"/>
            <a:ext cx="3353562" cy="125837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5C32A69-98FA-EB4E-834D-42CC53C89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721" y="1978191"/>
            <a:ext cx="3353562" cy="1258372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AC9BD69-ACC2-4847-B625-088ABE63F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721" y="3376313"/>
            <a:ext cx="3353562" cy="1258372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C66A1D2-D124-A547-8CA4-839B6C9C02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7721" y="4763437"/>
            <a:ext cx="3353562" cy="1258372"/>
          </a:xfrm>
          <a:prstGeom prst="rect">
            <a:avLst/>
          </a:prstGeom>
        </p:spPr>
      </p:pic>
      <p:pic>
        <p:nvPicPr>
          <p:cNvPr id="16" name="Picture 15" descr="A picture containing knife, bird&#10;&#10;Description automatically generated">
            <a:extLst>
              <a:ext uri="{FF2B5EF4-FFF2-40B4-BE49-F238E27FC236}">
                <a16:creationId xmlns:a16="http://schemas.microsoft.com/office/drawing/2014/main" id="{B3DE95BF-D05B-EC4C-9DD7-EEF86F509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0719" y="591067"/>
            <a:ext cx="3353562" cy="1258372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B41D9B6-A920-2040-AF94-18968EC260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0719" y="1978191"/>
            <a:ext cx="3353562" cy="1258372"/>
          </a:xfrm>
          <a:prstGeom prst="rect">
            <a:avLst/>
          </a:prstGeom>
        </p:spPr>
      </p:pic>
      <p:pic>
        <p:nvPicPr>
          <p:cNvPr id="22" name="Picture 21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2F48CE-F219-D749-9253-1BA1011B91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0719" y="3365315"/>
            <a:ext cx="3353562" cy="1258372"/>
          </a:xfrm>
          <a:prstGeom prst="rect">
            <a:avLst/>
          </a:prstGeom>
        </p:spPr>
      </p:pic>
      <p:pic>
        <p:nvPicPr>
          <p:cNvPr id="24" name="Picture 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9C6345-E3E4-EA42-AC5E-4FB65B9EB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0719" y="4763437"/>
            <a:ext cx="3353562" cy="125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01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4172621-DE5E-5E47-8874-CA1EBE88F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342" y="1404773"/>
            <a:ext cx="3353562" cy="1257586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98478-D0B3-A543-A93D-4119121DA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721" y="2800886"/>
            <a:ext cx="3353562" cy="1257586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AE2E52B-5572-F741-B3CB-36797F4AA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721" y="2799814"/>
            <a:ext cx="3353562" cy="1258372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D02CE7-0A5B-3F4C-8EA3-EF8230E29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721" y="4195641"/>
            <a:ext cx="3353562" cy="1258372"/>
          </a:xfrm>
          <a:prstGeom prst="rect">
            <a:avLst/>
          </a:prstGeom>
        </p:spPr>
      </p:pic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ECF871-A7E8-3643-B59B-EAE68A931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1356" y="1404773"/>
            <a:ext cx="3353562" cy="1258372"/>
          </a:xfrm>
          <a:prstGeom prst="rect">
            <a:avLst/>
          </a:prstGeom>
        </p:spPr>
      </p:pic>
      <p:pic>
        <p:nvPicPr>
          <p:cNvPr id="21" name="Picture 20" descr="A screenshot of a cell phone&#10;&#10;Description automatically generated">
            <a:extLst>
              <a:ext uri="{FF2B5EF4-FFF2-40B4-BE49-F238E27FC236}">
                <a16:creationId xmlns:a16="http://schemas.microsoft.com/office/drawing/2014/main" id="{C3189E3C-D49E-F040-8C24-0AE7065CD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356" y="2799814"/>
            <a:ext cx="3353562" cy="125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45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1" descr="ACRM_FINAL2c-06.jpg">
            <a:extLst>
              <a:ext uri="{FF2B5EF4-FFF2-40B4-BE49-F238E27FC236}">
                <a16:creationId xmlns:a16="http://schemas.microsoft.com/office/drawing/2014/main" id="{F8903F00-9D09-45D0-892C-3DE4F7B7D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05000"/>
            <a:ext cx="37338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D86891E-1704-4EA7-A033-76B6A69D7649}"/>
              </a:ext>
            </a:extLst>
          </p:cNvPr>
          <p:cNvSpPr/>
          <p:nvPr/>
        </p:nvSpPr>
        <p:spPr bwMode="auto">
          <a:xfrm>
            <a:off x="4191000" y="6096000"/>
            <a:ext cx="3962400" cy="762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605808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10832</TotalTime>
  <Words>181</Words>
  <Application>Microsoft Macintosh PowerPoint</Application>
  <PresentationFormat>Widescreen</PresentationFormat>
  <Paragraphs>31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pmandco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pmandco</dc:creator>
  <cp:lastModifiedBy>Signy Roberts</cp:lastModifiedBy>
  <cp:revision>291</cp:revision>
  <cp:lastPrinted>2012-10-05T20:10:27Z</cp:lastPrinted>
  <dcterms:created xsi:type="dcterms:W3CDTF">2012-06-25T16:14:14Z</dcterms:created>
  <dcterms:modified xsi:type="dcterms:W3CDTF">2020-09-01T06:44:58Z</dcterms:modified>
</cp:coreProperties>
</file>