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81" r:id="rId2"/>
    <p:sldId id="486" r:id="rId3"/>
    <p:sldId id="483" r:id="rId4"/>
    <p:sldId id="484" r:id="rId5"/>
    <p:sldId id="485" r:id="rId6"/>
    <p:sldId id="480" r:id="rId7"/>
    <p:sldId id="353" r:id="rId8"/>
    <p:sldId id="347" r:id="rId9"/>
  </p:sldIdLst>
  <p:sldSz cx="12192000" cy="6858000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588"/>
    <a:srgbClr val="C1001D"/>
    <a:srgbClr val="002E5E"/>
    <a:srgbClr val="CACACA"/>
    <a:srgbClr val="F20023"/>
    <a:srgbClr val="4C4C4C"/>
    <a:srgbClr val="3333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/>
    <p:restoredTop sz="91794" autoAdjust="0"/>
  </p:normalViewPr>
  <p:slideViewPr>
    <p:cSldViewPr>
      <p:cViewPr>
        <p:scale>
          <a:sx n="135" d="100"/>
          <a:sy n="135" d="100"/>
        </p:scale>
        <p:origin x="3352" y="1816"/>
      </p:cViewPr>
      <p:guideLst>
        <p:guide orient="horz" pos="2160"/>
        <p:guide pos="3840"/>
      </p:guideLst>
    </p:cSldViewPr>
  </p:slideViewPr>
  <p:outlineViewPr>
    <p:cViewPr>
      <p:scale>
        <a:sx n="100" d="100"/>
        <a:sy n="100" d="100"/>
      </p:scale>
      <p:origin x="0" y="6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212" d="100"/>
          <a:sy n="212" d="100"/>
        </p:scale>
        <p:origin x="100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C1EBA9-8713-47AB-8443-C24A93F23F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FD2A3-C1D3-4361-BC19-EC37F28CA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E26151-38EE-4083-87BD-4F1C233DAF2C}" type="datetimeFigureOut">
              <a:rPr lang="en-US" altLang="en-US"/>
              <a:pPr/>
              <a:t>9/21/20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EBCAE-3C9F-4CA0-8662-FD73FDB98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A157F-EFDB-4C21-99B6-2250D263C9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67DBCB-2DA6-49E8-9BA6-77F79A84E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747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AE43E14-6750-4BE3-AEA6-0705E2D845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815D016-736A-41EA-BDBB-70D34CB799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0D3CE4D-395A-4926-80F7-1745B682DCD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7DB2E06-6620-4475-8A8F-FBB4182C126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2DA40C7-9D8F-4E6F-98D9-6C9B1C94E7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E355946-272A-49E8-83C5-1290567B2E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65F878-0D82-40E3-85DF-60EBFD3B4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32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>
            <a:extLst>
              <a:ext uri="{FF2B5EF4-FFF2-40B4-BE49-F238E27FC236}">
                <a16:creationId xmlns:a16="http://schemas.microsoft.com/office/drawing/2014/main" id="{B5765C10-EB06-4D86-8C0E-5A0FB8E81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125954" name="Notes Placeholder 2">
            <a:extLst>
              <a:ext uri="{FF2B5EF4-FFF2-40B4-BE49-F238E27FC236}">
                <a16:creationId xmlns:a16="http://schemas.microsoft.com/office/drawing/2014/main" id="{E9913598-CE50-4042-B0A6-6ACFEA5B6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25955" name="Slide Number Placeholder 3">
            <a:extLst>
              <a:ext uri="{FF2B5EF4-FFF2-40B4-BE49-F238E27FC236}">
                <a16:creationId xmlns:a16="http://schemas.microsoft.com/office/drawing/2014/main" id="{06964B67-41B3-4049-A390-8352F020D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8F263600-329D-4683-95C3-C1B2CA80A568}" type="slidenum">
              <a:rPr lang="en-US" altLang="en-US" sz="1200">
                <a:sym typeface="Arial" panose="020B0604020202020204" pitchFamily="34" charset="0"/>
              </a:rPr>
              <a:pPr eaLnBrk="1" hangingPunct="1"/>
              <a:t>1</a:t>
            </a:fld>
            <a:endParaRPr lang="en-US" altLang="en-US" sz="120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699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>
            <a:extLst>
              <a:ext uri="{FF2B5EF4-FFF2-40B4-BE49-F238E27FC236}">
                <a16:creationId xmlns:a16="http://schemas.microsoft.com/office/drawing/2014/main" id="{B5765C10-EB06-4D86-8C0E-5A0FB8E81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125954" name="Notes Placeholder 2">
            <a:extLst>
              <a:ext uri="{FF2B5EF4-FFF2-40B4-BE49-F238E27FC236}">
                <a16:creationId xmlns:a16="http://schemas.microsoft.com/office/drawing/2014/main" id="{E9913598-CE50-4042-B0A6-6ACFEA5B6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MS PGothic" panose="020B0600070205080204" pitchFamily="3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25955" name="Slide Number Placeholder 3">
            <a:extLst>
              <a:ext uri="{FF2B5EF4-FFF2-40B4-BE49-F238E27FC236}">
                <a16:creationId xmlns:a16="http://schemas.microsoft.com/office/drawing/2014/main" id="{06964B67-41B3-4049-A390-8352F020D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8F263600-329D-4683-95C3-C1B2CA80A568}" type="slidenum">
              <a:rPr lang="en-US" altLang="en-US" sz="1200">
                <a:sym typeface="Arial" panose="020B0604020202020204" pitchFamily="34" charset="0"/>
              </a:rPr>
              <a:pPr eaLnBrk="1" hangingPunct="1"/>
              <a:t>6</a:t>
            </a:fld>
            <a:endParaRPr lang="en-US" altLang="en-US" sz="120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056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557482AC-178F-413E-BC77-9BC3926D2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2A0F3750-9A2A-4D14-BED6-36782E07B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100s for sure,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1000s probably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TENs of thosands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MILLIONS…. 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We’re not really sure. 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BUT what we do know is that YOUR being here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Is making this event the 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LARGEST interdisciplinary rehabilitation research conference in the WORLD.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BCE40419-A425-478F-9052-E2CF956C6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4DA6BA43-6F52-4750-AF35-7D6197D3EAD4}" type="slidenum">
              <a:rPr lang="en-US" altLang="en-US" sz="1200">
                <a:solidFill>
                  <a:srgbClr val="000000"/>
                </a:solidFill>
                <a:ea typeface="ヒラギノ角ゴ ProN W3" charset="-128"/>
              </a:rPr>
              <a:pPr eaLnBrk="1" hangingPunct="1"/>
              <a:t>7</a:t>
            </a:fld>
            <a:endParaRPr lang="en-US" altLang="en-US" sz="1200">
              <a:solidFill>
                <a:srgbClr val="000000"/>
              </a:solidFill>
              <a:ea typeface="ヒラギノ角ゴ ProN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2087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557482AC-178F-413E-BC77-9BC3926D2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2A0F3750-9A2A-4D14-BED6-36782E07B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100s for sure,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1000s probably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TENs of thosands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MILLIONS….  ???</a:t>
            </a:r>
            <a:br>
              <a:rPr lang="en-US" altLang="en-US">
                <a:latin typeface="Arial" panose="020B0604020202020204" pitchFamily="34" charset="0"/>
                <a:ea typeface="ヒラギノ角ゴ Pro W3" charset="-128"/>
              </a:rPr>
            </a:br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We’re not really sure. 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BUT what we do know is that YOUR being here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Is making this event the </a:t>
            </a:r>
          </a:p>
          <a:p>
            <a:r>
              <a:rPr lang="en-US" altLang="en-US">
                <a:latin typeface="Arial" panose="020B0604020202020204" pitchFamily="34" charset="0"/>
                <a:ea typeface="ヒラギノ角ゴ Pro W3" charset="-128"/>
              </a:rPr>
              <a:t>LARGEST interdisciplinary rehabilitation research conference in the WORLD.</a:t>
            </a:r>
          </a:p>
          <a:p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BCE40419-A425-478F-9052-E2CF956C6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fld id="{4DA6BA43-6F52-4750-AF35-7D6197D3EAD4}" type="slidenum">
              <a:rPr lang="en-US" altLang="en-US" sz="1200">
                <a:solidFill>
                  <a:srgbClr val="000000"/>
                </a:solidFill>
                <a:ea typeface="ヒラギノ角ゴ ProN W3" charset="-128"/>
              </a:rPr>
              <a:pPr eaLnBrk="1" hangingPunct="1"/>
              <a:t>8</a:t>
            </a:fld>
            <a:endParaRPr lang="en-US" altLang="en-US" sz="1200">
              <a:solidFill>
                <a:srgbClr val="000000"/>
              </a:solidFill>
              <a:ea typeface="ヒラギノ角ゴ ProN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351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82602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2E1ED-D7D4-410E-AC3A-366DDF3121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DAD7F-286B-4BBD-96A4-258E210A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CACC8-DE3D-43BD-AC81-42113906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C0E91C-595C-4879-B156-136D32F06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28C94-CA0A-4912-983E-AF34FF032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D29B9-2EF8-41E4-BAEC-0B308F189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73F8-3FD3-4159-968C-340C9C64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8C3EDED-C7F8-4D8E-A374-2017B9A3AD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88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6E10-C795-4257-849B-024BBA29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B34B-0941-4B29-A21F-BA822D05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F9C66-EFD6-4B5B-A31F-09889552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9FCCFF0-B200-433E-8BD7-FF654BD8A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14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1DD13-A05B-4A64-8707-A7B43EFC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981ED-8F9A-47CE-A53C-89B075F4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9548A-49DD-4875-AB3E-CB5B01B8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C7464A-422A-44DB-9B75-044345C06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5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4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BDB75-BD0D-4915-8F5E-997908F9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1B764A-49E7-424C-A7CA-96CA0367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90C5E-004F-441C-BF31-9AAE86BB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81AFF5-F56F-4C95-8657-6167366AB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3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B04F3-05A1-44F7-9C7E-8871EF0E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0A6B5-55CC-474B-893B-CAA608D85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85928-5975-4815-AE6A-BA30F2F0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A711C13-FF1C-42D7-9223-B19BAE8DC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79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23B98-0E9D-405E-8066-97361344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E74836-149D-4A54-B252-5DDCC9AE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551E6-73E9-4665-A746-679E0D9B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C47602E-D494-412B-9BC3-89A4F41519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1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9" y="273050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9" y="1435104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B6A47-D3D4-4A3D-994C-DE35EADF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37F8A-41C2-4490-B731-33BB2E1D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FC250-1751-4558-9489-7E819203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D784242-641C-478B-83F5-46343730C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06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70E24-FA42-4050-8A68-7DD03FE4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99DB1-8686-4D67-A26E-A85CD2F5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D403E-F7A0-412E-9A9E-334D67C5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18EFC78-C023-4719-AA9B-FA3ADE9C4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8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3F533-FCE9-4134-9626-B898E796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FD788-7671-4CB9-9B45-32A707AC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CBB42-25FB-4674-9A49-BBEFE0B2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E3070E2-E08F-4D70-8691-68EA9AE323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BE13A-7D15-407A-8D37-AF7073F4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" y="6019800"/>
            <a:ext cx="1046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988CE-A617-40C6-B8BF-6171D777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FD88D-AC2A-4161-B2B6-A6BEF6C8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9A4F6BE-F8E7-4EDD-A84A-CE5B21025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658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F22D20-7902-654B-AC66-32A3AD2D100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12192000" cy="6528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619" r:id="rId3"/>
    <p:sldLayoutId id="2147484620" r:id="rId4"/>
    <p:sldLayoutId id="2147484621" r:id="rId5"/>
    <p:sldLayoutId id="2147484622" r:id="rId6"/>
    <p:sldLayoutId id="2147484623" r:id="rId7"/>
    <p:sldLayoutId id="2147484624" r:id="rId8"/>
    <p:sldLayoutId id="2147484625" r:id="rId9"/>
    <p:sldLayoutId id="2147484626" r:id="rId10"/>
    <p:sldLayoutId id="21474846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18" Type="http://schemas.openxmlformats.org/officeDocument/2006/relationships/image" Target="../media/image20.jpg"/><Relationship Id="rId3" Type="http://schemas.openxmlformats.org/officeDocument/2006/relationships/image" Target="../media/image5.jpg"/><Relationship Id="rId21" Type="http://schemas.openxmlformats.org/officeDocument/2006/relationships/image" Target="../media/image23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17" Type="http://schemas.openxmlformats.org/officeDocument/2006/relationships/image" Target="../media/image19.jpg"/><Relationship Id="rId2" Type="http://schemas.openxmlformats.org/officeDocument/2006/relationships/image" Target="../media/image4.jpg"/><Relationship Id="rId16" Type="http://schemas.openxmlformats.org/officeDocument/2006/relationships/image" Target="../media/image18.jpg"/><Relationship Id="rId20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5" Type="http://schemas.openxmlformats.org/officeDocument/2006/relationships/image" Target="../media/image17.jpg"/><Relationship Id="rId23" Type="http://schemas.openxmlformats.org/officeDocument/2006/relationships/image" Target="../media/image25.png"/><Relationship Id="rId10" Type="http://schemas.openxmlformats.org/officeDocument/2006/relationships/image" Target="../media/image12.jpg"/><Relationship Id="rId19" Type="http://schemas.openxmlformats.org/officeDocument/2006/relationships/image" Target="../media/image21.jpg"/><Relationship Id="rId4" Type="http://schemas.openxmlformats.org/officeDocument/2006/relationships/image" Target="../media/image6.jpg"/><Relationship Id="rId9" Type="http://schemas.openxmlformats.org/officeDocument/2006/relationships/image" Target="../media/image11.jpg"/><Relationship Id="rId14" Type="http://schemas.openxmlformats.org/officeDocument/2006/relationships/image" Target="../media/image16.jpg"/><Relationship Id="rId22" Type="http://schemas.openxmlformats.org/officeDocument/2006/relationships/image" Target="../media/image2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9.jpg"/><Relationship Id="rId12" Type="http://schemas.openxmlformats.org/officeDocument/2006/relationships/image" Target="../media/image27.sv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26.png"/><Relationship Id="rId5" Type="http://schemas.openxmlformats.org/officeDocument/2006/relationships/image" Target="../media/image22.jpg"/><Relationship Id="rId10" Type="http://schemas.openxmlformats.org/officeDocument/2006/relationships/image" Target="../media/image25.png"/><Relationship Id="rId4" Type="http://schemas.openxmlformats.org/officeDocument/2006/relationships/image" Target="../media/image21.jpg"/><Relationship Id="rId9" Type="http://schemas.openxmlformats.org/officeDocument/2006/relationships/image" Target="../media/image11.jpg"/><Relationship Id="rId14" Type="http://schemas.openxmlformats.org/officeDocument/2006/relationships/image" Target="../media/image2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28.png"/><Relationship Id="rId3" Type="http://schemas.openxmlformats.org/officeDocument/2006/relationships/image" Target="../media/image24.jpg"/><Relationship Id="rId7" Type="http://schemas.openxmlformats.org/officeDocument/2006/relationships/image" Target="../media/image16.jpg"/><Relationship Id="rId12" Type="http://schemas.openxmlformats.org/officeDocument/2006/relationships/image" Target="../media/image27.sv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11" Type="http://schemas.openxmlformats.org/officeDocument/2006/relationships/image" Target="../media/image26.png"/><Relationship Id="rId5" Type="http://schemas.openxmlformats.org/officeDocument/2006/relationships/image" Target="../media/image14.jpg"/><Relationship Id="rId10" Type="http://schemas.openxmlformats.org/officeDocument/2006/relationships/image" Target="../media/image25.png"/><Relationship Id="rId4" Type="http://schemas.openxmlformats.org/officeDocument/2006/relationships/image" Target="../media/image13.jpg"/><Relationship Id="rId9" Type="http://schemas.openxmlformats.org/officeDocument/2006/relationships/image" Target="../media/image17.jpg"/><Relationship Id="rId14" Type="http://schemas.openxmlformats.org/officeDocument/2006/relationships/image" Target="../media/image2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jpg"/><Relationship Id="rId7" Type="http://schemas.openxmlformats.org/officeDocument/2006/relationships/image" Target="../media/image2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11" Type="http://schemas.openxmlformats.org/officeDocument/2006/relationships/image" Target="../media/image29.svg"/><Relationship Id="rId5" Type="http://schemas.openxmlformats.org/officeDocument/2006/relationships/image" Target="../media/image19.jpg"/><Relationship Id="rId10" Type="http://schemas.openxmlformats.org/officeDocument/2006/relationships/image" Target="../media/image28.png"/><Relationship Id="rId4" Type="http://schemas.openxmlformats.org/officeDocument/2006/relationships/image" Target="../media/image18.jp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6EB936-7E9F-2649-B8B7-EC0ADF7D1DEF}"/>
              </a:ext>
            </a:extLst>
          </p:cNvPr>
          <p:cNvSpPr/>
          <p:nvPr/>
        </p:nvSpPr>
        <p:spPr bwMode="auto">
          <a:xfrm>
            <a:off x="0" y="-228600"/>
            <a:ext cx="12268200" cy="106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noFill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9" name="Picture 8" descr="A picture containing honeycomb&#10;&#10;Description automatically generated">
            <a:extLst>
              <a:ext uri="{FF2B5EF4-FFF2-40B4-BE49-F238E27FC236}">
                <a16:creationId xmlns:a16="http://schemas.microsoft.com/office/drawing/2014/main" id="{C33D59BA-0782-3246-BBF8-55274B1AD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-1371600"/>
            <a:ext cx="7931728" cy="102645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6FCB73-25BB-704A-B4F0-A6E8E3B07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76200"/>
            <a:ext cx="1084730" cy="8382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89492C0A-ECF2-2745-8700-12DA23BDC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33690"/>
            <a:ext cx="404206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>
              <a:defRPr/>
            </a:pP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ACRM Communities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5509842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screenshot of a cell phone&#10;&#10;Description automatically generated">
            <a:extLst>
              <a:ext uri="{FF2B5EF4-FFF2-40B4-BE49-F238E27FC236}">
                <a16:creationId xmlns:a16="http://schemas.microsoft.com/office/drawing/2014/main" id="{D6C888B6-C493-3445-91BD-6AADAF4A1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114" y="2959273"/>
            <a:ext cx="3353562" cy="1258372"/>
          </a:xfrm>
          <a:prstGeom prst="rect">
            <a:avLst/>
          </a:prstGeom>
        </p:spPr>
      </p:pic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DB97DA-2607-B741-9915-47D5BFC85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8271" y="3297808"/>
            <a:ext cx="3353562" cy="1257586"/>
          </a:xfrm>
          <a:prstGeom prst="rect">
            <a:avLst/>
          </a:prstGeom>
        </p:spPr>
      </p:pic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43A895-00F4-7D41-A9AF-674B8923F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0646" y="-201644"/>
            <a:ext cx="3353562" cy="1258372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3CA31A-58D8-1242-B1AC-B3CD89756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5529" y="-330767"/>
            <a:ext cx="3353562" cy="1258372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DAF2D24-A1A7-284C-A6E0-C55766689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7935" y="5611371"/>
            <a:ext cx="3353562" cy="1258372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FD233D-FB2B-E54E-AC52-4FE9E5D5EA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9082" y="-139856"/>
            <a:ext cx="3353562" cy="1258372"/>
          </a:xfrm>
          <a:prstGeom prst="rect">
            <a:avLst/>
          </a:prstGeom>
        </p:spPr>
      </p:pic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686D55-AEC9-F54F-A912-A1286EF01C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2295" y="1071329"/>
            <a:ext cx="3353562" cy="1258372"/>
          </a:xfrm>
          <a:prstGeom prst="rect">
            <a:avLst/>
          </a:prstGeom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6A170332-E950-A54D-87BF-8BE825B4E3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4077" y="2276412"/>
            <a:ext cx="3353562" cy="1258372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192E96-0D1C-AE4C-9A23-AC418CADB4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8742" y="444881"/>
            <a:ext cx="3353562" cy="1258372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B932D190-36AA-0643-8754-19A17453C5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9435" y="3820648"/>
            <a:ext cx="3353562" cy="1258372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1C0007B-A1ED-8545-BB85-6602E351D4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63308" y="4687712"/>
            <a:ext cx="3353562" cy="1258372"/>
          </a:xfrm>
          <a:prstGeom prst="rect">
            <a:avLst/>
          </a:prstGeom>
        </p:spPr>
      </p:pic>
      <p:pic>
        <p:nvPicPr>
          <p:cNvPr id="18" name="Picture 17" descr="A picture containing knife, bird&#10;&#10;Description automatically generated">
            <a:extLst>
              <a:ext uri="{FF2B5EF4-FFF2-40B4-BE49-F238E27FC236}">
                <a16:creationId xmlns:a16="http://schemas.microsoft.com/office/drawing/2014/main" id="{E6637A66-7D26-8F46-AB41-4301D1C6E4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99444" y="887607"/>
            <a:ext cx="3353562" cy="1258372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E650255E-1196-4841-B1FA-021B0933B12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87112" y="1894164"/>
            <a:ext cx="3353562" cy="1258372"/>
          </a:xfrm>
          <a:prstGeom prst="rect">
            <a:avLst/>
          </a:prstGeom>
        </p:spPr>
      </p:pic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25E6DB1-13A7-6A42-A268-57122524A6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2978" y="4046034"/>
            <a:ext cx="3353562" cy="1258372"/>
          </a:xfrm>
          <a:prstGeom prst="rect">
            <a:avLst/>
          </a:prstGeom>
        </p:spPr>
      </p:pic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2A7A10D-DA43-2044-93EC-95A344AD50A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70324" y="4263798"/>
            <a:ext cx="3353562" cy="1258372"/>
          </a:xfrm>
          <a:prstGeom prst="rect">
            <a:avLst/>
          </a:prstGeom>
        </p:spPr>
      </p:pic>
      <p:pic>
        <p:nvPicPr>
          <p:cNvPr id="27" name="Picture 2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25774F1-68F7-FB4B-B5D0-EA25F12A5FB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0281" y="5747132"/>
            <a:ext cx="3353562" cy="1258372"/>
          </a:xfrm>
          <a:prstGeom prst="rect">
            <a:avLst/>
          </a:prstGeom>
        </p:spPr>
      </p:pic>
      <p:pic>
        <p:nvPicPr>
          <p:cNvPr id="28" name="Picture 2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FE8DDA-E92C-1E42-95AA-CCA0422E07F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20926" y="5664749"/>
            <a:ext cx="3353562" cy="1258372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EF76244-18E8-A441-A2C5-B9CE9AA4A2B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682771" y="3018115"/>
            <a:ext cx="3353562" cy="1258372"/>
          </a:xfrm>
          <a:prstGeom prst="rect">
            <a:avLst/>
          </a:prstGeom>
        </p:spPr>
      </p:pic>
      <p:pic>
        <p:nvPicPr>
          <p:cNvPr id="11" name="Picture 10" descr="A picture containing bird&#10;&#10;Description automatically generated">
            <a:extLst>
              <a:ext uri="{FF2B5EF4-FFF2-40B4-BE49-F238E27FC236}">
                <a16:creationId xmlns:a16="http://schemas.microsoft.com/office/drawing/2014/main" id="{8CFA8282-F42C-664F-B800-99148A8C530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941549" y="4919901"/>
            <a:ext cx="3353564" cy="1257586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7201EA7-7532-2D4A-9482-60C8DB3467D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670753" y="1291066"/>
            <a:ext cx="3353562" cy="1258372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DE61C22F-B6D2-9346-ABA7-1550B6C7381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29132" y="2182222"/>
            <a:ext cx="3353562" cy="1258372"/>
          </a:xfrm>
          <a:prstGeom prst="rect">
            <a:avLst/>
          </a:prstGeom>
        </p:spPr>
      </p:pic>
      <p:sp>
        <p:nvSpPr>
          <p:cNvPr id="24" name="TextBox 7">
            <a:extLst>
              <a:ext uri="{FF2B5EF4-FFF2-40B4-BE49-F238E27FC236}">
                <a16:creationId xmlns:a16="http://schemas.microsoft.com/office/drawing/2014/main" id="{4F8F8331-D7DA-7940-BF75-3F5729FB7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93" y="552550"/>
            <a:ext cx="2332372" cy="51706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USAGE NOTE:</a:t>
            </a:r>
          </a:p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Please keep in mind: Since these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community logo badges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do not have the ACRM logo in them. </a:t>
            </a:r>
          </a:p>
          <a:p>
            <a:pPr>
              <a:defRPr/>
            </a:pP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charset="0"/>
            </a:endParaRPr>
          </a:p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Therefore, please use the ACRM logo nearby — in the same slide or in  finished product</a:t>
            </a: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3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6C9C8887-93C9-4A4C-8338-BDF6E285D98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7142" y="5848751"/>
            <a:ext cx="962071" cy="86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4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3CA31A-58D8-1242-B1AC-B3CD89756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219" y="1313105"/>
            <a:ext cx="3353562" cy="1258372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7201EA7-7532-2D4A-9482-60C8DB346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219" y="2807337"/>
            <a:ext cx="3353562" cy="1258372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EF76244-18E8-A441-A2C5-B9CE9AA4A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219" y="4265319"/>
            <a:ext cx="3353562" cy="1258372"/>
          </a:xfrm>
          <a:prstGeom prst="rect">
            <a:avLst/>
          </a:prstGeom>
        </p:spPr>
      </p:pic>
      <p:pic>
        <p:nvPicPr>
          <p:cNvPr id="11" name="Picture 10" descr="A picture containing bird&#10;&#10;Description automatically generated">
            <a:extLst>
              <a:ext uri="{FF2B5EF4-FFF2-40B4-BE49-F238E27FC236}">
                <a16:creationId xmlns:a16="http://schemas.microsoft.com/office/drawing/2014/main" id="{8CFA8282-F42C-664F-B800-99148A8C5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583" y="117290"/>
            <a:ext cx="3353564" cy="1257586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DAF2D24-A1A7-284C-A6E0-C55766689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8583" y="1449981"/>
            <a:ext cx="3353562" cy="1258372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FD233D-FB2B-E54E-AC52-4FE9E5D5EA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8583" y="2782409"/>
            <a:ext cx="3353562" cy="1258372"/>
          </a:xfrm>
          <a:prstGeom prst="rect">
            <a:avLst/>
          </a:prstGeom>
        </p:spPr>
      </p:pic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686D55-AEC9-F54F-A912-A1286EF01C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8583" y="4096346"/>
            <a:ext cx="3353562" cy="1258372"/>
          </a:xfrm>
          <a:prstGeom prst="rect">
            <a:avLst/>
          </a:prstGeom>
        </p:spPr>
      </p:pic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6A170332-E950-A54D-87BF-8BE825B4E3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8583" y="5410200"/>
            <a:ext cx="3353562" cy="1258372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B49F79CC-A5CE-834B-9AF4-27262A150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92" y="552550"/>
            <a:ext cx="3353562" cy="38164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USAGE NOTE:</a:t>
            </a:r>
          </a:p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Please keep in mind: Since these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community logo badges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do not have the ACRM logo in them. </a:t>
            </a:r>
          </a:p>
          <a:p>
            <a:pPr>
              <a:defRPr/>
            </a:pP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charset="0"/>
            </a:endParaRPr>
          </a:p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Therefore, please use the ACRM logo (any version below) nearby — in the same slide or in  finished product</a:t>
            </a: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2" name="Picture 11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737651BE-45F3-A945-9174-41385A8F47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800" y="4660100"/>
            <a:ext cx="962071" cy="86359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0051CBE-B080-814F-B50F-854875BB93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19475" y="6116950"/>
            <a:ext cx="3937000" cy="4572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151364F4-D892-3245-B773-3A066185C6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7673" y="6059800"/>
            <a:ext cx="2286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36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E8530625-387E-9541-8E9A-53757DFB3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591067"/>
            <a:ext cx="3353562" cy="125837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C32A69-98FA-EB4E-834D-42CC53C89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978191"/>
            <a:ext cx="3353562" cy="1258372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AC9BD69-ACC2-4847-B625-088ABE63F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376313"/>
            <a:ext cx="3353562" cy="1258372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C66A1D2-D124-A547-8CA4-839B6C9C02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4763437"/>
            <a:ext cx="3353562" cy="1258372"/>
          </a:xfrm>
          <a:prstGeom prst="rect">
            <a:avLst/>
          </a:prstGeom>
        </p:spPr>
      </p:pic>
      <p:pic>
        <p:nvPicPr>
          <p:cNvPr id="16" name="Picture 15" descr="A picture containing knife, bird&#10;&#10;Description automatically generated">
            <a:extLst>
              <a:ext uri="{FF2B5EF4-FFF2-40B4-BE49-F238E27FC236}">
                <a16:creationId xmlns:a16="http://schemas.microsoft.com/office/drawing/2014/main" id="{B3DE95BF-D05B-EC4C-9DD7-EEF86F509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1198" y="591067"/>
            <a:ext cx="3353562" cy="1258372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B41D9B6-A920-2040-AF94-18968EC260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1198" y="1978191"/>
            <a:ext cx="3353562" cy="1258372"/>
          </a:xfrm>
          <a:prstGeom prst="rect">
            <a:avLst/>
          </a:prstGeom>
        </p:spPr>
      </p:pic>
      <p:pic>
        <p:nvPicPr>
          <p:cNvPr id="22" name="Picture 21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2F48CE-F219-D749-9253-1BA1011B91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1198" y="3365315"/>
            <a:ext cx="3353562" cy="1258372"/>
          </a:xfrm>
          <a:prstGeom prst="rect">
            <a:avLst/>
          </a:prstGeom>
        </p:spPr>
      </p:pic>
      <p:pic>
        <p:nvPicPr>
          <p:cNvPr id="24" name="Picture 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9C6345-E3E4-EA42-AC5E-4FB65B9EB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1198" y="4763437"/>
            <a:ext cx="3353562" cy="1258372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C452FDCB-8FD0-0E40-8C88-1CA762331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92" y="552550"/>
            <a:ext cx="3353562" cy="38164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USAGE NOTE:</a:t>
            </a:r>
          </a:p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Please keep in mind: Since these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community logo badges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do not have the ACRM logo in them. </a:t>
            </a:r>
          </a:p>
          <a:p>
            <a:pPr>
              <a:defRPr/>
            </a:pP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charset="0"/>
            </a:endParaRPr>
          </a:p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Therefore, please use the ACRM logo (any version below) nearby — in the same slide or in  finished product</a:t>
            </a: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3" name="Picture 1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C7B590C7-ED37-2743-AF6C-F53A3DA555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800" y="4660100"/>
            <a:ext cx="962071" cy="86359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2A9861B-1B82-A74B-90E8-CD746197F6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29002" y="6207711"/>
            <a:ext cx="3937000" cy="4572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404BF9D-4898-8448-81E3-F90026724E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7200" y="6150561"/>
            <a:ext cx="2286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01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172621-DE5E-5E47-8874-CA1EBE88F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786" y="1404773"/>
            <a:ext cx="3353562" cy="1257586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98478-D0B3-A543-A93D-4119121DA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165" y="2800886"/>
            <a:ext cx="3353562" cy="1257586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AE2E52B-5572-F741-B3CB-36797F4AA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165" y="2799814"/>
            <a:ext cx="3353562" cy="1258372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D02CE7-0A5B-3F4C-8EA3-EF8230E29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3165" y="4195641"/>
            <a:ext cx="3353562" cy="1258372"/>
          </a:xfrm>
          <a:prstGeom prst="rect">
            <a:avLst/>
          </a:prstGeom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ECF871-A7E8-3643-B59B-EAE68A931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0" y="1404773"/>
            <a:ext cx="3353562" cy="1258372"/>
          </a:xfrm>
          <a:prstGeom prst="rect">
            <a:avLst/>
          </a:prstGeom>
        </p:spPr>
      </p:pic>
      <p:pic>
        <p:nvPicPr>
          <p:cNvPr id="21" name="Picture 20" descr="A screenshot of a cell phone&#10;&#10;Description automatically generated">
            <a:extLst>
              <a:ext uri="{FF2B5EF4-FFF2-40B4-BE49-F238E27FC236}">
                <a16:creationId xmlns:a16="http://schemas.microsoft.com/office/drawing/2014/main" id="{C3189E3C-D49E-F040-8C24-0AE7065CD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0" y="2799814"/>
            <a:ext cx="3353562" cy="12583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E4C5FA-E2B1-9843-B929-2807EE2FA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92" y="552550"/>
            <a:ext cx="3353562" cy="38164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USAGE NOTE:</a:t>
            </a:r>
          </a:p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Please keep in mind: Since these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community logo badges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do not have the ACRM logo in them. </a:t>
            </a:r>
          </a:p>
          <a:p>
            <a:pPr>
              <a:defRPr/>
            </a:pP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charset="0"/>
            </a:endParaRPr>
          </a:p>
          <a:p>
            <a:pPr>
              <a:defRPr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charset="0"/>
              </a:rPr>
              <a:t>Therefore, please use the ACRM logo (any version below) nearby — in the same slide or in  finished product</a:t>
            </a: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0" name="Picture 9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9957B357-B4E8-304D-B6AC-7A1612C128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800" y="4660100"/>
            <a:ext cx="962071" cy="86359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8CCFC58-9112-6049-808F-553B4CA96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29002" y="6207711"/>
            <a:ext cx="3937000" cy="4572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AAA58F3-4394-AA41-835C-A2281F56BA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7200" y="6150561"/>
            <a:ext cx="2286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45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1" descr="ACRM_FINAL2c-06.jpg">
            <a:extLst>
              <a:ext uri="{FF2B5EF4-FFF2-40B4-BE49-F238E27FC236}">
                <a16:creationId xmlns:a16="http://schemas.microsoft.com/office/drawing/2014/main" id="{F8903F00-9D09-45D0-892C-3DE4F7B7D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05000"/>
            <a:ext cx="37338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86891E-1704-4EA7-A033-76B6A69D7649}"/>
              </a:ext>
            </a:extLst>
          </p:cNvPr>
          <p:cNvSpPr/>
          <p:nvPr/>
        </p:nvSpPr>
        <p:spPr bwMode="auto">
          <a:xfrm>
            <a:off x="4191000" y="6096000"/>
            <a:ext cx="3962400" cy="762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60580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accessory, umbrella, drawing&#10;&#10;Description automatically generated">
            <a:extLst>
              <a:ext uri="{FF2B5EF4-FFF2-40B4-BE49-F238E27FC236}">
                <a16:creationId xmlns:a16="http://schemas.microsoft.com/office/drawing/2014/main" id="{A9A4C373-E6EC-904C-B464-302744FF5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A09491-978C-4E57-9812-70C50BC9BF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2362200"/>
            <a:ext cx="9144000" cy="1715898"/>
          </a:xfrm>
        </p:spPr>
        <p:txBody>
          <a:bodyPr wrap="square" lIns="38100" tIns="38100" rIns="2539" bIns="381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ts val="7020"/>
              </a:lnSpc>
              <a:defRPr/>
            </a:pPr>
            <a:r>
              <a:rPr lang="en-US" sz="7200" cap="all" dirty="0">
                <a:solidFill>
                  <a:srgbClr val="CE1126"/>
                </a:solidFill>
                <a:ea typeface="+mj-ea"/>
                <a:cs typeface="Calibri" charset="0"/>
                <a:sym typeface="Arial" charset="0"/>
              </a:rPr>
              <a:t>TITLE SLIDE</a:t>
            </a:r>
            <a:endParaRPr lang="en-US" sz="7200" cap="all" dirty="0">
              <a:solidFill>
                <a:schemeClr val="bg1">
                  <a:lumMod val="95000"/>
                </a:schemeClr>
              </a:solidFill>
              <a:ea typeface="ヒラギノ角ゴ ProN W6" charset="0"/>
              <a:cs typeface="+mj-cs"/>
              <a:sym typeface="Arial Bold" charset="0"/>
            </a:endParaRPr>
          </a:p>
        </p:txBody>
      </p:sp>
      <p:sp>
        <p:nvSpPr>
          <p:cNvPr id="119810" name="TextBox 3">
            <a:extLst>
              <a:ext uri="{FF2B5EF4-FFF2-40B4-BE49-F238E27FC236}">
                <a16:creationId xmlns:a16="http://schemas.microsoft.com/office/drawing/2014/main" id="{FADAFAB9-61CD-4301-A0D8-8EF8457D3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4258868"/>
            <a:ext cx="891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404040"/>
                </a:solidFill>
                <a:latin typeface="Calibri" panose="020F0502020204030204" pitchFamily="34" charset="0"/>
                <a:ea typeface="ヒラギノ角ゴ ProN W3" charset="-128"/>
                <a:sym typeface="Arial" panose="020B0604020202020204" pitchFamily="34" charset="0"/>
              </a:rPr>
              <a:t>Words of encouragement, tagline, today’s mission statement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613BF7-F85C-5144-A391-0B9DB9F40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5605164"/>
            <a:ext cx="5257800" cy="4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09020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506A7245-5F99-564C-BEA1-5CD23E9E87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69" b="6794"/>
          <a:stretch/>
        </p:blipFill>
        <p:spPr bwMode="auto">
          <a:xfrm>
            <a:off x="3914410" y="2362202"/>
            <a:ext cx="12440380" cy="418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A09491-978C-4E57-9812-70C50BC9BF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685800"/>
            <a:ext cx="7772400" cy="2819400"/>
          </a:xfrm>
        </p:spPr>
        <p:txBody>
          <a:bodyPr wrap="square" lIns="38100" tIns="38100" rIns="2539" bIns="381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9600" cap="all" dirty="0">
                <a:solidFill>
                  <a:srgbClr val="CE1126"/>
                </a:solidFill>
                <a:ea typeface="+mj-ea"/>
                <a:cs typeface="Calibri" charset="0"/>
                <a:sym typeface="Arial" charset="0"/>
              </a:rPr>
              <a:t>Thank you  </a:t>
            </a:r>
            <a:br>
              <a:rPr lang="en-US" sz="6000" cap="all" dirty="0">
                <a:solidFill>
                  <a:srgbClr val="CE1126"/>
                </a:solidFill>
                <a:ea typeface="+mj-ea"/>
                <a:cs typeface="Calibri" charset="0"/>
                <a:sym typeface="Arial" charset="0"/>
              </a:rPr>
            </a:br>
            <a:r>
              <a:rPr lang="en-US" sz="6000" cap="all" dirty="0">
                <a:solidFill>
                  <a:srgbClr val="7F7F7F"/>
                </a:solidFill>
                <a:ea typeface="+mj-ea"/>
                <a:cs typeface="Calibri" charset="0"/>
                <a:sym typeface="Arial" charset="0"/>
              </a:rPr>
              <a:t>for being here  </a:t>
            </a:r>
            <a:endParaRPr lang="en-US" sz="7200" cap="all" dirty="0">
              <a:solidFill>
                <a:schemeClr val="bg1">
                  <a:lumMod val="95000"/>
                </a:schemeClr>
              </a:solidFill>
              <a:ea typeface="ヒラギノ角ゴ ProN W6" charset="0"/>
              <a:cs typeface="+mj-cs"/>
              <a:sym typeface="Arial Bold" charset="0"/>
            </a:endParaRPr>
          </a:p>
        </p:txBody>
      </p:sp>
      <p:sp>
        <p:nvSpPr>
          <p:cNvPr id="119810" name="TextBox 3">
            <a:extLst>
              <a:ext uri="{FF2B5EF4-FFF2-40B4-BE49-F238E27FC236}">
                <a16:creationId xmlns:a16="http://schemas.microsoft.com/office/drawing/2014/main" id="{FADAFAB9-61CD-4301-A0D8-8EF8457D3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5814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404040"/>
                </a:solidFill>
                <a:latin typeface="Calibri" panose="020F0502020204030204" pitchFamily="34" charset="0"/>
                <a:ea typeface="ヒラギノ角ゴ ProN W3" charset="-128"/>
                <a:sym typeface="Arial" panose="020B0604020202020204" pitchFamily="34" charset="0"/>
              </a:rPr>
              <a:t>YOUR presence helps make this event — </a:t>
            </a:r>
          </a:p>
          <a:p>
            <a:pPr algn="ctr" eaLnBrk="1" hangingPunct="1"/>
            <a:r>
              <a:rPr lang="en-US" altLang="en-US" dirty="0">
                <a:solidFill>
                  <a:srgbClr val="404040"/>
                </a:solidFill>
                <a:latin typeface="Calibri" panose="020F0502020204030204" pitchFamily="34" charset="0"/>
                <a:ea typeface="ヒラギノ角ゴ ProN W3" charset="-128"/>
                <a:sym typeface="Arial" panose="020B0604020202020204" pitchFamily="34" charset="0"/>
              </a:rPr>
              <a:t>the largest interdisciplinary rehabilitation research </a:t>
            </a:r>
          </a:p>
          <a:p>
            <a:pPr algn="ctr" eaLnBrk="1" hangingPunct="1"/>
            <a:r>
              <a:rPr lang="en-US" altLang="en-US" dirty="0">
                <a:solidFill>
                  <a:srgbClr val="404040"/>
                </a:solidFill>
                <a:latin typeface="Calibri" panose="020F0502020204030204" pitchFamily="34" charset="0"/>
                <a:ea typeface="ヒラギノ角ゴ ProN W3" charset="-128"/>
                <a:sym typeface="Arial" panose="020B0604020202020204" pitchFamily="34" charset="0"/>
              </a:rPr>
              <a:t>Conference in the WORLD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4598B-B102-CC4C-8858-AEF3BC87B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5479106"/>
            <a:ext cx="5464636" cy="46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4673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10836</TotalTime>
  <Words>377</Words>
  <Application>Microsoft Macintosh PowerPoint</Application>
  <PresentationFormat>Widescreen</PresentationFormat>
  <Paragraphs>51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 SLIDE</vt:lpstr>
      <vt:lpstr>Thank you   for being here  </vt:lpstr>
    </vt:vector>
  </TitlesOfParts>
  <Company>pmandco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pmandco</dc:creator>
  <cp:lastModifiedBy>Signy Roberts</cp:lastModifiedBy>
  <cp:revision>293</cp:revision>
  <cp:lastPrinted>2012-10-05T20:10:27Z</cp:lastPrinted>
  <dcterms:created xsi:type="dcterms:W3CDTF">2012-06-25T16:14:14Z</dcterms:created>
  <dcterms:modified xsi:type="dcterms:W3CDTF">2020-09-21T19:21:57Z</dcterms:modified>
</cp:coreProperties>
</file>