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4" r:id="rId4"/>
  </p:sldMasterIdLst>
  <p:sldIdLst>
    <p:sldId id="261" r:id="rId5"/>
    <p:sldId id="266" r:id="rId6"/>
    <p:sldId id="262" r:id="rId7"/>
    <p:sldId id="256" r:id="rId8"/>
    <p:sldId id="257" r:id="rId9"/>
    <p:sldId id="263" r:id="rId10"/>
    <p:sldId id="264" r:id="rId11"/>
    <p:sldId id="265" r:id="rId12"/>
    <p:sldId id="268"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1126"/>
    <a:srgbClr val="F2A39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12"/>
    <p:restoredTop sz="94688"/>
  </p:normalViewPr>
  <p:slideViewPr>
    <p:cSldViewPr snapToGrid="0" snapToObjects="1">
      <p:cViewPr varScale="1">
        <p:scale>
          <a:sx n="51" d="100"/>
          <a:sy n="51" d="100"/>
        </p:scale>
        <p:origin x="1032" y="4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0" name="Picture 9" descr="A picture containing umbrella, drawing&#10;&#10;Description automatically generated">
            <a:extLst>
              <a:ext uri="{FF2B5EF4-FFF2-40B4-BE49-F238E27FC236}">
                <a16:creationId xmlns:a16="http://schemas.microsoft.com/office/drawing/2014/main" id="{20971BD0-921E-3D40-AEAB-396E3A231214}"/>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49234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4" name="Picture 13" descr="A picture containing accessory, umbrella, drawing&#10;&#10;Description automatically generated">
            <a:extLst>
              <a:ext uri="{FF2B5EF4-FFF2-40B4-BE49-F238E27FC236}">
                <a16:creationId xmlns:a16="http://schemas.microsoft.com/office/drawing/2014/main" id="{CD50649B-B1F3-8B47-A785-B1611FA8CB49}"/>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0" y="1122363"/>
            <a:ext cx="12192000" cy="2387600"/>
          </a:xfrm>
        </p:spPr>
        <p:txBody>
          <a:bodyPr anchor="b"/>
          <a:lstStyle>
            <a:lvl1pPr algn="ctr">
              <a:defRPr sz="6000">
                <a:solidFill>
                  <a:srgbClr val="CE1126"/>
                </a:solidFill>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8/5/2020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842073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8" name="Picture 7" descr="A picture containing accessory, umbrella, drawing&#10;&#10;Description automatically generated">
            <a:extLst>
              <a:ext uri="{FF2B5EF4-FFF2-40B4-BE49-F238E27FC236}">
                <a16:creationId xmlns:a16="http://schemas.microsoft.com/office/drawing/2014/main" id="{1885E6E6-0642-3748-A43D-F5C5371A370D}"/>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0" y="1177227"/>
            <a:ext cx="12192000" cy="2387600"/>
          </a:xfrm>
        </p:spPr>
        <p:txBody>
          <a:bodyPr anchor="b"/>
          <a:lstStyle>
            <a:lvl1pPr algn="ctr">
              <a:defRPr sz="6000">
                <a:solidFill>
                  <a:srgbClr val="CE1126"/>
                </a:solidFill>
              </a:defRPr>
            </a:lvl1pPr>
          </a:lstStyle>
          <a:p>
            <a:r>
              <a:rPr lang="en-US" dirty="0"/>
              <a:t>Click to edit Master title style</a:t>
            </a:r>
          </a:p>
        </p:txBody>
      </p:sp>
      <p:sp>
        <p:nvSpPr>
          <p:cNvPr id="3" name="Subtitle 2"/>
          <p:cNvSpPr>
            <a:spLocks noGrp="1"/>
          </p:cNvSpPr>
          <p:nvPr>
            <p:ph type="subTitle" idx="1"/>
          </p:nvPr>
        </p:nvSpPr>
        <p:spPr>
          <a:xfrm>
            <a:off x="1524000" y="3656902"/>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8/5/2020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931132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870403"/>
            <a:ext cx="10515600" cy="955223"/>
          </a:xfrm>
        </p:spPr>
        <p:txBody>
          <a:bodyPr/>
          <a:lstStyle>
            <a:lvl1pPr>
              <a:defRPr b="1">
                <a:solidFill>
                  <a:srgbClr val="CE1126"/>
                </a:solidFill>
                <a:latin typeface="+mn-lt"/>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8/5/2020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pic>
        <p:nvPicPr>
          <p:cNvPr id="9" name="Picture 8">
            <a:extLst>
              <a:ext uri="{FF2B5EF4-FFF2-40B4-BE49-F238E27FC236}">
                <a16:creationId xmlns:a16="http://schemas.microsoft.com/office/drawing/2014/main" id="{2AD18DF9-EA04-C84D-B277-7B30DCBA2ADC}"/>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870403"/>
          </a:xfrm>
          <a:prstGeom prst="rect">
            <a:avLst/>
          </a:prstGeom>
        </p:spPr>
      </p:pic>
    </p:spTree>
    <p:extLst>
      <p:ext uri="{BB962C8B-B14F-4D97-AF65-F5344CB8AC3E}">
        <p14:creationId xmlns:p14="http://schemas.microsoft.com/office/powerpoint/2010/main" val="4288796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4DC62D-66B4-9043-BA41-D6E44F3B9ED3}"/>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870403"/>
          </a:xfrm>
          <a:prstGeom prst="rect">
            <a:avLst/>
          </a:prstGeom>
        </p:spPr>
      </p:pic>
      <p:sp>
        <p:nvSpPr>
          <p:cNvPr id="2" name="Title 1"/>
          <p:cNvSpPr>
            <a:spLocks noGrp="1"/>
          </p:cNvSpPr>
          <p:nvPr>
            <p:ph type="title"/>
          </p:nvPr>
        </p:nvSpPr>
        <p:spPr>
          <a:xfrm>
            <a:off x="838200" y="870403"/>
            <a:ext cx="10515600" cy="955223"/>
          </a:xfrm>
        </p:spPr>
        <p:txBody>
          <a:bodyPr/>
          <a:lstStyle>
            <a:lvl1pPr>
              <a:defRPr b="1">
                <a:solidFill>
                  <a:srgbClr val="CE1126"/>
                </a:solidFill>
                <a:latin typeface="+mn-lt"/>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8/5/2020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1720010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AD18DF9-EA04-C84D-B277-7B30DCBA2ADC}"/>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5987597"/>
            <a:ext cx="12192000" cy="870403"/>
          </a:xfrm>
          <a:prstGeom prst="rect">
            <a:avLst/>
          </a:prstGeom>
        </p:spPr>
      </p:pic>
      <p:sp>
        <p:nvSpPr>
          <p:cNvPr id="2" name="Title 1"/>
          <p:cNvSpPr>
            <a:spLocks noGrp="1"/>
          </p:cNvSpPr>
          <p:nvPr>
            <p:ph type="title"/>
          </p:nvPr>
        </p:nvSpPr>
        <p:spPr>
          <a:xfrm>
            <a:off x="838200" y="870403"/>
            <a:ext cx="10515600" cy="955223"/>
          </a:xfrm>
        </p:spPr>
        <p:txBody>
          <a:bodyPr/>
          <a:lstStyle>
            <a:lvl1pPr>
              <a:defRPr b="1">
                <a:solidFill>
                  <a:srgbClr val="CE1126"/>
                </a:solidFill>
                <a:latin typeface="+mn-lt"/>
              </a:defRPr>
            </a:lvl1pPr>
          </a:lstStyle>
          <a:p>
            <a:r>
              <a:rPr lang="en-US" dirty="0"/>
              <a:t>Click to edit Master title style</a:t>
            </a:r>
          </a:p>
        </p:txBody>
      </p:sp>
      <p:sp>
        <p:nvSpPr>
          <p:cNvPr id="3" name="Content Placeholder 2"/>
          <p:cNvSpPr>
            <a:spLocks noGrp="1"/>
          </p:cNvSpPr>
          <p:nvPr>
            <p:ph idx="1"/>
          </p:nvPr>
        </p:nvSpPr>
        <p:spPr>
          <a:xfrm>
            <a:off x="838200" y="1825625"/>
            <a:ext cx="10515600" cy="40254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956048" y="6356350"/>
            <a:ext cx="1051560" cy="365125"/>
          </a:xfrm>
        </p:spPr>
        <p:txBody>
          <a:bodyPr/>
          <a:lstStyle/>
          <a:p>
            <a:fld id="{28E80666-FB37-4B36-9149-507F3B0178E3}" type="datetimeFigureOut">
              <a:rPr lang="en-US" smtClean="0"/>
              <a:pPr/>
              <a:t>8/5/2020</a:t>
            </a:fld>
            <a:endParaRPr lang="en-US" dirty="0"/>
          </a:p>
        </p:txBody>
      </p:sp>
      <p:sp>
        <p:nvSpPr>
          <p:cNvPr id="5" name="Footer Placeholder 4"/>
          <p:cNvSpPr>
            <a:spLocks noGrp="1"/>
          </p:cNvSpPr>
          <p:nvPr>
            <p:ph type="ftr" sz="quarter" idx="11"/>
          </p:nvPr>
        </p:nvSpPr>
        <p:spPr>
          <a:xfrm>
            <a:off x="6007608" y="6356350"/>
            <a:ext cx="3273552" cy="365125"/>
          </a:xfrm>
        </p:spPr>
        <p:txBody>
          <a:bodyPr/>
          <a:lstStyle/>
          <a:p>
            <a:endParaRPr lang="en-US" dirty="0"/>
          </a:p>
        </p:txBody>
      </p:sp>
      <p:sp>
        <p:nvSpPr>
          <p:cNvPr id="6" name="Slide Number Placeholder 5"/>
          <p:cNvSpPr>
            <a:spLocks noGrp="1"/>
          </p:cNvSpPr>
          <p:nvPr>
            <p:ph type="sldNum" sz="quarter" idx="12"/>
          </p:nvPr>
        </p:nvSpPr>
        <p:spPr>
          <a:xfrm>
            <a:off x="11658600" y="6356350"/>
            <a:ext cx="533400" cy="365125"/>
          </a:xfrm>
        </p:spPr>
        <p:txBody>
          <a:bodyPr/>
          <a:lstStyle/>
          <a:p>
            <a:fld id="{D7E63A33-8271-4DD0-9C48-789913D7C115}" type="slidenum">
              <a:rPr lang="en-US" smtClean="0"/>
              <a:pPr/>
              <a:t>‹#›</a:t>
            </a:fld>
            <a:endParaRPr lang="en-US" dirty="0"/>
          </a:p>
        </p:txBody>
      </p:sp>
      <p:pic>
        <p:nvPicPr>
          <p:cNvPr id="10" name="Picture 9">
            <a:extLst>
              <a:ext uri="{FF2B5EF4-FFF2-40B4-BE49-F238E27FC236}">
                <a16:creationId xmlns:a16="http://schemas.microsoft.com/office/drawing/2014/main" id="{C55E874D-2D44-CF43-92E5-BEFFA18C7BF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0" y="0"/>
            <a:ext cx="12192000" cy="247779"/>
          </a:xfrm>
          <a:prstGeom prst="rect">
            <a:avLst/>
          </a:prstGeom>
        </p:spPr>
      </p:pic>
    </p:spTree>
    <p:extLst>
      <p:ext uri="{BB962C8B-B14F-4D97-AF65-F5344CB8AC3E}">
        <p14:creationId xmlns:p14="http://schemas.microsoft.com/office/powerpoint/2010/main" val="1158469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solidFill>
                  <a:srgbClr val="CE1126"/>
                </a:solidFill>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E80666-FB37-4B36-9149-507F3B0178E3}" type="datetimeFigureOut">
              <a:rPr lang="en-US" smtClean="0"/>
              <a:pPr/>
              <a:t>8/5/2020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pic>
        <p:nvPicPr>
          <p:cNvPr id="8" name="Picture 7">
            <a:extLst>
              <a:ext uri="{FF2B5EF4-FFF2-40B4-BE49-F238E27FC236}">
                <a16:creationId xmlns:a16="http://schemas.microsoft.com/office/drawing/2014/main" id="{C2D46718-265D-D14A-8011-F9A0EAA19B7E}"/>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870403"/>
          </a:xfrm>
          <a:prstGeom prst="rect">
            <a:avLst/>
          </a:prstGeom>
        </p:spPr>
      </p:pic>
    </p:spTree>
    <p:extLst>
      <p:ext uri="{BB962C8B-B14F-4D97-AF65-F5344CB8AC3E}">
        <p14:creationId xmlns:p14="http://schemas.microsoft.com/office/powerpoint/2010/main" val="4047135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CE1126"/>
                </a:solidFill>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8E80666-FB37-4B36-9149-507F3B0178E3}" type="datetimeFigureOut">
              <a:rPr lang="en-US" smtClean="0"/>
              <a:pPr/>
              <a:t>8/5/2020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pic>
        <p:nvPicPr>
          <p:cNvPr id="9" name="Picture 8">
            <a:extLst>
              <a:ext uri="{FF2B5EF4-FFF2-40B4-BE49-F238E27FC236}">
                <a16:creationId xmlns:a16="http://schemas.microsoft.com/office/drawing/2014/main" id="{03BDC072-56EB-8D42-B589-C4EFB112E88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34417"/>
            <a:ext cx="12192000" cy="371475"/>
          </a:xfrm>
          <a:prstGeom prst="rect">
            <a:avLst/>
          </a:prstGeom>
        </p:spPr>
      </p:pic>
    </p:spTree>
    <p:extLst>
      <p:ext uri="{BB962C8B-B14F-4D97-AF65-F5344CB8AC3E}">
        <p14:creationId xmlns:p14="http://schemas.microsoft.com/office/powerpoint/2010/main" val="3220198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solidFill>
                  <a:srgbClr val="CE1126"/>
                </a:solidFill>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8E80666-FB37-4B36-9149-507F3B0178E3}" type="datetimeFigureOut">
              <a:rPr lang="en-US" smtClean="0"/>
              <a:pPr/>
              <a:t>8/5/2020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7E63A33-8271-4DD0-9C48-789913D7C115}" type="slidenum">
              <a:rPr lang="en-US" smtClean="0"/>
              <a:pPr/>
              <a:t>‹#›</a:t>
            </a:fld>
            <a:endParaRPr lang="en-US" dirty="0"/>
          </a:p>
        </p:txBody>
      </p:sp>
      <p:pic>
        <p:nvPicPr>
          <p:cNvPr id="11" name="Picture 10">
            <a:extLst>
              <a:ext uri="{FF2B5EF4-FFF2-40B4-BE49-F238E27FC236}">
                <a16:creationId xmlns:a16="http://schemas.microsoft.com/office/drawing/2014/main" id="{E8E6B624-FC5B-0E48-A569-5BD61F7767BF}"/>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14068"/>
            <a:ext cx="12192000" cy="470145"/>
          </a:xfrm>
          <a:prstGeom prst="rect">
            <a:avLst/>
          </a:prstGeom>
        </p:spPr>
      </p:pic>
    </p:spTree>
    <p:extLst>
      <p:ext uri="{BB962C8B-B14F-4D97-AF65-F5344CB8AC3E}">
        <p14:creationId xmlns:p14="http://schemas.microsoft.com/office/powerpoint/2010/main" val="3044156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870403"/>
            <a:ext cx="10515600" cy="1325563"/>
          </a:xfrm>
        </p:spPr>
        <p:txBody>
          <a:bodyPr/>
          <a:lstStyle>
            <a:lvl1pPr>
              <a:defRPr>
                <a:solidFill>
                  <a:srgbClr val="CE1126"/>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28E80666-FB37-4B36-9149-507F3B0178E3}" type="datetimeFigureOut">
              <a:rPr lang="en-US" smtClean="0"/>
              <a:pPr/>
              <a:t>8/5/2020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7E63A33-8271-4DD0-9C48-789913D7C115}" type="slidenum">
              <a:rPr lang="en-US" smtClean="0"/>
              <a:pPr/>
              <a:t>‹#›</a:t>
            </a:fld>
            <a:endParaRPr lang="en-US" dirty="0"/>
          </a:p>
        </p:txBody>
      </p:sp>
      <p:pic>
        <p:nvPicPr>
          <p:cNvPr id="7" name="Picture 6">
            <a:extLst>
              <a:ext uri="{FF2B5EF4-FFF2-40B4-BE49-F238E27FC236}">
                <a16:creationId xmlns:a16="http://schemas.microsoft.com/office/drawing/2014/main" id="{53C40588-AE20-454C-8B7B-42B35BBF3FC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870403"/>
          </a:xfrm>
          <a:prstGeom prst="rect">
            <a:avLst/>
          </a:prstGeom>
        </p:spPr>
      </p:pic>
    </p:spTree>
    <p:extLst>
      <p:ext uri="{BB962C8B-B14F-4D97-AF65-F5344CB8AC3E}">
        <p14:creationId xmlns:p14="http://schemas.microsoft.com/office/powerpoint/2010/main" val="3410474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9" name="Picture 8" descr="A picture containing drawing&#10;&#10;Description automatically generated">
            <a:extLst>
              <a:ext uri="{FF2B5EF4-FFF2-40B4-BE49-F238E27FC236}">
                <a16:creationId xmlns:a16="http://schemas.microsoft.com/office/drawing/2014/main" id="{F0D67079-AC83-A34E-9910-F75AF6FB8F9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28E80666-FB37-4B36-9149-507F3B0178E3}" type="datetimeFigureOut">
              <a:rPr lang="en-US" smtClean="0"/>
              <a:pPr/>
              <a:t>8/5/2020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7E63A33-8271-4DD0-9C48-789913D7C115}" type="slidenum">
              <a:rPr lang="en-US" smtClean="0"/>
              <a:pPr/>
              <a:t>‹#›</a:t>
            </a:fld>
            <a:endParaRPr lang="en-US" dirty="0"/>
          </a:p>
        </p:txBody>
      </p:sp>
      <p:sp>
        <p:nvSpPr>
          <p:cNvPr id="7" name="Title 1">
            <a:extLst>
              <a:ext uri="{FF2B5EF4-FFF2-40B4-BE49-F238E27FC236}">
                <a16:creationId xmlns:a16="http://schemas.microsoft.com/office/drawing/2014/main" id="{379D411F-F5E6-E54E-A4A2-7FAA19BD874C}"/>
              </a:ext>
            </a:extLst>
          </p:cNvPr>
          <p:cNvSpPr>
            <a:spLocks noGrp="1"/>
          </p:cNvSpPr>
          <p:nvPr>
            <p:ph type="title" hasCustomPrompt="1"/>
          </p:nvPr>
        </p:nvSpPr>
        <p:spPr>
          <a:xfrm>
            <a:off x="838200" y="799783"/>
            <a:ext cx="10515600" cy="4924362"/>
          </a:xfrm>
        </p:spPr>
        <p:txBody>
          <a:bodyPr>
            <a:noAutofit/>
          </a:bodyPr>
          <a:lstStyle>
            <a:lvl1pPr algn="ctr">
              <a:defRPr sz="9600">
                <a:solidFill>
                  <a:schemeClr val="bg1"/>
                </a:solidFill>
              </a:defRPr>
            </a:lvl1pPr>
          </a:lstStyle>
          <a:p>
            <a:r>
              <a:rPr lang="en-US" dirty="0"/>
              <a:t>SECTION HEAD</a:t>
            </a:r>
          </a:p>
        </p:txBody>
      </p:sp>
    </p:spTree>
    <p:extLst>
      <p:ext uri="{BB962C8B-B14F-4D97-AF65-F5344CB8AC3E}">
        <p14:creationId xmlns:p14="http://schemas.microsoft.com/office/powerpoint/2010/main" val="33551770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E80666-FB37-4B36-9149-507F3B0178E3}" type="datetimeFigureOut">
              <a:rPr lang="en-US" smtClean="0"/>
              <a:pPr/>
              <a:t>8/5/2020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764366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E80666-FB37-4B36-9149-507F3B0178E3}" type="datetimeFigureOut">
              <a:rPr lang="en-US" smtClean="0"/>
              <a:pPr/>
              <a:t>8/5/2020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4327665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CE1126"/>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8/5/2020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3083552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8/5/2020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3890920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E80666-FB37-4B36-9149-507F3B0178E3}" type="datetimeFigureOut">
              <a:rPr lang="en-US" smtClean="0"/>
              <a:pPr/>
              <a:t>8/5/2020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719242163"/>
      </p:ext>
    </p:extLst>
  </p:cSld>
  <p:clrMap bg1="lt1" tx1="dk1" bg2="lt2" tx2="dk2" accent1="accent1" accent2="accent2" accent3="accent3" accent4="accent4" accent5="accent5" accent6="accent6" hlink="hlink" folHlink="folHlink"/>
  <p:sldLayoutIdLst>
    <p:sldLayoutId id="2147483996" r:id="rId1"/>
    <p:sldLayoutId id="2147483985" r:id="rId2"/>
    <p:sldLayoutId id="2147483997" r:id="rId3"/>
    <p:sldLayoutId id="2147483986" r:id="rId4"/>
    <p:sldLayoutId id="2147483999" r:id="rId5"/>
    <p:sldLayoutId id="2147483998" r:id="rId6"/>
    <p:sldLayoutId id="2147483987" r:id="rId7"/>
    <p:sldLayoutId id="2147483988" r:id="rId8"/>
    <p:sldLayoutId id="2147483989" r:id="rId9"/>
    <p:sldLayoutId id="2147483990" r:id="rId10"/>
    <p:sldLayoutId id="2147483991" r:id="rId11"/>
    <p:sldLayoutId id="2147483992" r:id="rId12"/>
    <p:sldLayoutId id="2147483993" r:id="rId13"/>
    <p:sldLayoutId id="2147483994" r:id="rId14"/>
    <p:sldLayoutId id="2147483995" r:id="rId15"/>
  </p:sldLayoutIdLst>
  <p:txStyles>
    <p:titleStyle>
      <a:lvl1pPr algn="l" defTabSz="914400" rtl="0" eaLnBrk="1" latinLnBrk="0" hangingPunct="1">
        <a:lnSpc>
          <a:spcPct val="90000"/>
        </a:lnSpc>
        <a:spcBef>
          <a:spcPct val="0"/>
        </a:spcBef>
        <a:buNone/>
        <a:defRPr sz="4400" b="1" kern="1200">
          <a:solidFill>
            <a:srgbClr val="CE1126"/>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2" y="4352693"/>
            <a:ext cx="12191999" cy="651931"/>
          </a:xfrm>
        </p:spPr>
        <p:txBody>
          <a:bodyPr>
            <a:normAutofit/>
          </a:bodyPr>
          <a:lstStyle/>
          <a:p>
            <a:r>
              <a:rPr lang="en-US" sz="2000" dirty="0">
                <a:solidFill>
                  <a:schemeClr val="tx1">
                    <a:lumMod val="50000"/>
                    <a:lumOff val="50000"/>
                  </a:schemeClr>
                </a:solidFill>
              </a:rPr>
              <a:t>Please use these templates and incorporate your information</a:t>
            </a:r>
          </a:p>
        </p:txBody>
      </p:sp>
      <p:pic>
        <p:nvPicPr>
          <p:cNvPr id="15" name="Picture 14">
            <a:extLst>
              <a:ext uri="{FF2B5EF4-FFF2-40B4-BE49-F238E27FC236}">
                <a16:creationId xmlns:a16="http://schemas.microsoft.com/office/drawing/2014/main" id="{9D815EF2-3AC0-9849-8D70-9E8E49396E0D}"/>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284996" y="2201499"/>
            <a:ext cx="7622001" cy="925749"/>
          </a:xfrm>
          <a:prstGeom prst="rect">
            <a:avLst/>
          </a:prstGeom>
        </p:spPr>
      </p:pic>
      <p:sp>
        <p:nvSpPr>
          <p:cNvPr id="51" name="Title 1">
            <a:extLst>
              <a:ext uri="{FF2B5EF4-FFF2-40B4-BE49-F238E27FC236}">
                <a16:creationId xmlns:a16="http://schemas.microsoft.com/office/drawing/2014/main" id="{A873C8B9-4E0E-1F40-A823-D7DC83D0F2C3}"/>
              </a:ext>
            </a:extLst>
          </p:cNvPr>
          <p:cNvSpPr>
            <a:spLocks noGrp="1"/>
          </p:cNvSpPr>
          <p:nvPr>
            <p:ph type="ctrTitle"/>
          </p:nvPr>
        </p:nvSpPr>
        <p:spPr>
          <a:xfrm>
            <a:off x="0" y="3727095"/>
            <a:ext cx="12192000" cy="762000"/>
          </a:xfrm>
        </p:spPr>
        <p:txBody>
          <a:bodyPr anchor="ctr">
            <a:noAutofit/>
          </a:bodyPr>
          <a:lstStyle/>
          <a:p>
            <a:r>
              <a:rPr lang="en-US" sz="4400" b="1" cap="all" dirty="0">
                <a:solidFill>
                  <a:schemeClr val="tx1">
                    <a:lumMod val="75000"/>
                    <a:lumOff val="25000"/>
                  </a:schemeClr>
                </a:solidFill>
                <a:latin typeface="Calibri" panose="020F0502020204030204" pitchFamily="34" charset="0"/>
                <a:cs typeface="Calibri" panose="020F0502020204030204" pitchFamily="34" charset="0"/>
              </a:rPr>
              <a:t>CME/CE Compliance Slides</a:t>
            </a:r>
          </a:p>
        </p:txBody>
      </p:sp>
      <p:cxnSp>
        <p:nvCxnSpPr>
          <p:cNvPr id="57" name="Straight Connector 56">
            <a:extLst>
              <a:ext uri="{FF2B5EF4-FFF2-40B4-BE49-F238E27FC236}">
                <a16:creationId xmlns:a16="http://schemas.microsoft.com/office/drawing/2014/main" id="{CCB489D5-B4D0-D046-A02E-8C57A03F85E5}"/>
              </a:ext>
            </a:extLst>
          </p:cNvPr>
          <p:cNvCxnSpPr/>
          <p:nvPr/>
        </p:nvCxnSpPr>
        <p:spPr>
          <a:xfrm>
            <a:off x="2350008" y="3474720"/>
            <a:ext cx="747064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5496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700216" y="4195634"/>
            <a:ext cx="10791567" cy="651931"/>
          </a:xfrm>
        </p:spPr>
        <p:txBody>
          <a:bodyPr>
            <a:normAutofit/>
          </a:bodyPr>
          <a:lstStyle/>
          <a:p>
            <a:r>
              <a:rPr lang="en-US" dirty="0">
                <a:solidFill>
                  <a:schemeClr val="tx1">
                    <a:lumMod val="50000"/>
                    <a:lumOff val="50000"/>
                  </a:schemeClr>
                </a:solidFill>
              </a:rPr>
              <a:t>Please use these templates and incorporate your information</a:t>
            </a:r>
          </a:p>
        </p:txBody>
      </p:sp>
      <p:pic>
        <p:nvPicPr>
          <p:cNvPr id="9" name="Picture 8" descr="A picture containing drawing&#10;&#10;Description automatically generated">
            <a:extLst>
              <a:ext uri="{FF2B5EF4-FFF2-40B4-BE49-F238E27FC236}">
                <a16:creationId xmlns:a16="http://schemas.microsoft.com/office/drawing/2014/main" id="{B11AC503-B52B-9D44-9CD3-FFAA2C3437A5}"/>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556000" y="2368079"/>
            <a:ext cx="5080000" cy="762000"/>
          </a:xfrm>
          <a:prstGeom prst="rect">
            <a:avLst/>
          </a:prstGeom>
        </p:spPr>
      </p:pic>
      <p:sp>
        <p:nvSpPr>
          <p:cNvPr id="8" name="Title 1">
            <a:extLst>
              <a:ext uri="{FF2B5EF4-FFF2-40B4-BE49-F238E27FC236}">
                <a16:creationId xmlns:a16="http://schemas.microsoft.com/office/drawing/2014/main" id="{F50B5990-0140-F04E-B6DF-8606EB065A6A}"/>
              </a:ext>
            </a:extLst>
          </p:cNvPr>
          <p:cNvSpPr>
            <a:spLocks noGrp="1"/>
          </p:cNvSpPr>
          <p:nvPr>
            <p:ph type="ctrTitle"/>
          </p:nvPr>
        </p:nvSpPr>
        <p:spPr>
          <a:xfrm>
            <a:off x="0" y="3578646"/>
            <a:ext cx="12192000" cy="762000"/>
          </a:xfrm>
        </p:spPr>
        <p:txBody>
          <a:bodyPr anchor="ctr">
            <a:noAutofit/>
          </a:bodyPr>
          <a:lstStyle/>
          <a:p>
            <a:r>
              <a:rPr lang="en-US" sz="5400" b="1" cap="all" dirty="0">
                <a:solidFill>
                  <a:srgbClr val="CE1126"/>
                </a:solidFill>
                <a:latin typeface="Calibri" panose="020F0502020204030204" pitchFamily="34" charset="0"/>
                <a:cs typeface="Calibri" panose="020F0502020204030204" pitchFamily="34" charset="0"/>
              </a:rPr>
              <a:t>CME/CE Compliance Slides</a:t>
            </a:r>
          </a:p>
        </p:txBody>
      </p:sp>
    </p:spTree>
    <p:extLst>
      <p:ext uri="{BB962C8B-B14F-4D97-AF65-F5344CB8AC3E}">
        <p14:creationId xmlns:p14="http://schemas.microsoft.com/office/powerpoint/2010/main" val="2270280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200" y="865101"/>
            <a:ext cx="10515600" cy="1091716"/>
          </a:xfrm>
        </p:spPr>
        <p:txBody>
          <a:bodyPr/>
          <a:lstStyle/>
          <a:p>
            <a:r>
              <a:rPr lang="en-US" b="1" dirty="0">
                <a:solidFill>
                  <a:schemeClr val="tx1">
                    <a:lumMod val="75000"/>
                    <a:lumOff val="25000"/>
                  </a:schemeClr>
                </a:solidFill>
                <a:latin typeface="Calibri" panose="020F0502020204030204" pitchFamily="34" charset="0"/>
                <a:cs typeface="Calibri" panose="020F0502020204030204" pitchFamily="34" charset="0"/>
              </a:rPr>
              <a:t>CME/CE COMPLIANCE SLIDES</a:t>
            </a:r>
          </a:p>
        </p:txBody>
      </p:sp>
      <p:sp>
        <p:nvSpPr>
          <p:cNvPr id="3" name="Content Placeholder 2"/>
          <p:cNvSpPr>
            <a:spLocks noGrp="1"/>
          </p:cNvSpPr>
          <p:nvPr>
            <p:ph idx="1"/>
          </p:nvPr>
        </p:nvSpPr>
        <p:spPr>
          <a:xfrm>
            <a:off x="865631" y="1789077"/>
            <a:ext cx="10651761" cy="5074170"/>
          </a:xfrm>
        </p:spPr>
        <p:txBody>
          <a:bodyPr>
            <a:normAutofit/>
          </a:bodyPr>
          <a:lstStyle/>
          <a:p>
            <a:pPr marL="0" indent="0">
              <a:spcAft>
                <a:spcPts val="600"/>
              </a:spcAft>
              <a:buNone/>
            </a:pPr>
            <a:r>
              <a:rPr lang="en-US" dirty="0"/>
              <a:t>If you will be using Power Point slides for your presentation, please insert the slides shown below. </a:t>
            </a:r>
          </a:p>
          <a:p>
            <a:pPr marL="0" indent="0">
              <a:spcAft>
                <a:spcPts val="600"/>
              </a:spcAft>
              <a:buNone/>
            </a:pPr>
            <a:r>
              <a:rPr lang="en-US" dirty="0"/>
              <a:t>If you will not use slides for your presentation, the following information should be verbally conveyed to participants before you begin.</a:t>
            </a:r>
          </a:p>
          <a:p>
            <a:pPr lvl="0">
              <a:spcAft>
                <a:spcPts val="600"/>
              </a:spcAft>
            </a:pPr>
            <a:r>
              <a:rPr lang="en-US" dirty="0"/>
              <a:t>Title slide with Author(s)/Presenter(s) name and affiliation</a:t>
            </a:r>
          </a:p>
          <a:p>
            <a:pPr lvl="0">
              <a:spcAft>
                <a:spcPts val="600"/>
              </a:spcAft>
            </a:pPr>
            <a:r>
              <a:rPr lang="en-US" dirty="0"/>
              <a:t>Disclosures (sequence: after title slide)</a:t>
            </a:r>
          </a:p>
          <a:p>
            <a:pPr lvl="0">
              <a:spcAft>
                <a:spcPts val="600"/>
              </a:spcAft>
            </a:pPr>
            <a:r>
              <a:rPr lang="en-US" dirty="0"/>
              <a:t>Learning objectives (sequence: following the disclosure slide)</a:t>
            </a:r>
          </a:p>
          <a:p>
            <a:pPr lvl="0">
              <a:spcAft>
                <a:spcPts val="600"/>
              </a:spcAft>
            </a:pPr>
            <a:r>
              <a:rPr lang="en-US" dirty="0"/>
              <a:t>How to earn credit (should be placed at the end of the slide deck)</a:t>
            </a:r>
          </a:p>
          <a:p>
            <a:pPr marL="0" indent="0">
              <a:spcAft>
                <a:spcPts val="600"/>
              </a:spcAft>
              <a:buNone/>
            </a:pPr>
            <a:r>
              <a:rPr lang="en-US" dirty="0"/>
              <a:t>These slides must be included in your presentation.</a:t>
            </a:r>
          </a:p>
        </p:txBody>
      </p:sp>
    </p:spTree>
    <p:extLst>
      <p:ext uri="{BB962C8B-B14F-4D97-AF65-F5344CB8AC3E}">
        <p14:creationId xmlns:p14="http://schemas.microsoft.com/office/powerpoint/2010/main" val="1443936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0" y="1883601"/>
            <a:ext cx="12192000" cy="1736027"/>
          </a:xfrm>
        </p:spPr>
        <p:txBody>
          <a:bodyPr anchor="ctr"/>
          <a:lstStyle/>
          <a:p>
            <a:r>
              <a:rPr lang="en-US" dirty="0">
                <a:solidFill>
                  <a:srgbClr val="CE1126"/>
                </a:solidFill>
              </a:rPr>
              <a:t>Activity Title</a:t>
            </a:r>
          </a:p>
        </p:txBody>
      </p:sp>
      <p:sp>
        <p:nvSpPr>
          <p:cNvPr id="2" name="Subtitle 1"/>
          <p:cNvSpPr>
            <a:spLocks noGrp="1"/>
          </p:cNvSpPr>
          <p:nvPr>
            <p:ph type="subTitle" idx="1"/>
          </p:nvPr>
        </p:nvSpPr>
        <p:spPr>
          <a:xfrm>
            <a:off x="1524000" y="3602038"/>
            <a:ext cx="9144000" cy="1235138"/>
          </a:xfrm>
        </p:spPr>
        <p:txBody>
          <a:bodyPr>
            <a:normAutofit/>
          </a:bodyPr>
          <a:lstStyle/>
          <a:p>
            <a:pPr algn="ctr"/>
            <a:r>
              <a:rPr lang="en-US" dirty="0"/>
              <a:t>Mary Smith, MD</a:t>
            </a:r>
          </a:p>
          <a:p>
            <a:pPr algn="ctr"/>
            <a:r>
              <a:rPr lang="en-US" dirty="0"/>
              <a:t>Associate Professor, USA Health Center, USA</a:t>
            </a:r>
          </a:p>
        </p:txBody>
      </p:sp>
    </p:spTree>
    <p:extLst>
      <p:ext uri="{BB962C8B-B14F-4D97-AF65-F5344CB8AC3E}">
        <p14:creationId xmlns:p14="http://schemas.microsoft.com/office/powerpoint/2010/main" val="3523090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99288" y="870403"/>
            <a:ext cx="4639056" cy="955223"/>
          </a:xfrm>
        </p:spPr>
        <p:txBody>
          <a:bodyPr/>
          <a:lstStyle/>
          <a:p>
            <a:r>
              <a:rPr lang="en-US" dirty="0">
                <a:solidFill>
                  <a:srgbClr val="CE1126"/>
                </a:solidFill>
              </a:rPr>
              <a:t>DISCLOSURES</a:t>
            </a:r>
          </a:p>
        </p:txBody>
      </p:sp>
      <p:sp>
        <p:nvSpPr>
          <p:cNvPr id="3" name="Content Placeholder 2"/>
          <p:cNvSpPr>
            <a:spLocks noGrp="1"/>
          </p:cNvSpPr>
          <p:nvPr>
            <p:ph idx="1"/>
          </p:nvPr>
        </p:nvSpPr>
        <p:spPr>
          <a:xfrm>
            <a:off x="3931920" y="1106424"/>
            <a:ext cx="8159496" cy="5751576"/>
          </a:xfrm>
        </p:spPr>
        <p:txBody>
          <a:bodyPr>
            <a:noAutofit/>
          </a:bodyPr>
          <a:lstStyle/>
          <a:p>
            <a:pPr marL="0" indent="0">
              <a:buNone/>
            </a:pPr>
            <a:r>
              <a:rPr lang="en-US" sz="1600" dirty="0"/>
              <a:t>Presenter(s) has no financial conflict of interest relevant to this activity.</a:t>
            </a:r>
          </a:p>
          <a:p>
            <a:pPr marL="0" indent="0">
              <a:buNone/>
            </a:pPr>
            <a:r>
              <a:rPr lang="en-US" sz="1600" dirty="0"/>
              <a:t>Or</a:t>
            </a:r>
          </a:p>
          <a:p>
            <a:pPr marL="0" indent="0">
              <a:buNone/>
            </a:pPr>
            <a:r>
              <a:rPr lang="en-US" sz="1600" dirty="0"/>
              <a:t>Presenter(s) has disclosed the following financial conflicts of interest</a:t>
            </a:r>
          </a:p>
          <a:p>
            <a:pPr lvl="1"/>
            <a:r>
              <a:rPr lang="en-US" sz="1600" dirty="0"/>
              <a:t>Grant/research support form:  (company name)</a:t>
            </a:r>
          </a:p>
          <a:p>
            <a:pPr lvl="1"/>
            <a:r>
              <a:rPr lang="en-US" sz="1600" dirty="0"/>
              <a:t>Speaker’s Bureau: (company name)</a:t>
            </a:r>
          </a:p>
          <a:p>
            <a:pPr lvl="1"/>
            <a:r>
              <a:rPr lang="en-US" sz="1600" dirty="0"/>
              <a:t>Advisory Board: (company name)</a:t>
            </a:r>
          </a:p>
          <a:p>
            <a:pPr lvl="1"/>
            <a:endParaRPr lang="en-US" sz="1600" dirty="0"/>
          </a:p>
          <a:p>
            <a:pPr marL="0" indent="0">
              <a:buNone/>
            </a:pPr>
            <a:r>
              <a:rPr lang="en-US" sz="1600" dirty="0"/>
              <a:t> Presenter(s) has no non-financial conflicts of interest relevant to this activity.</a:t>
            </a:r>
          </a:p>
          <a:p>
            <a:pPr marL="0" indent="0">
              <a:buNone/>
            </a:pPr>
            <a:r>
              <a:rPr lang="en-US" sz="1600" dirty="0"/>
              <a:t>Or</a:t>
            </a:r>
          </a:p>
          <a:p>
            <a:pPr marL="0" indent="0">
              <a:buNone/>
            </a:pPr>
            <a:r>
              <a:rPr lang="en-US" sz="1600" dirty="0"/>
              <a:t>Presenter(s) has disclosed the following non-financial conflicts of interest</a:t>
            </a:r>
          </a:p>
          <a:p>
            <a:pPr lvl="1"/>
            <a:r>
              <a:rPr lang="en-US" sz="1600" dirty="0"/>
              <a:t>Employed by (name) and receives a salary</a:t>
            </a:r>
          </a:p>
          <a:p>
            <a:pPr lvl="1"/>
            <a:r>
              <a:rPr lang="en-US" sz="1600" dirty="0"/>
              <a:t>Sits on the board of (organization name)</a:t>
            </a:r>
          </a:p>
          <a:p>
            <a:pPr marL="0" indent="0">
              <a:buNone/>
            </a:pPr>
            <a:endParaRPr lang="en-US" sz="1000" dirty="0"/>
          </a:p>
          <a:p>
            <a:pPr marL="0" indent="0">
              <a:buNone/>
            </a:pPr>
            <a:r>
              <a:rPr lang="en-US" sz="1600" dirty="0"/>
              <a:t>This continuing education activity is managed and accredited by The Firm, Inc. in cooperation with ACRM. The Firm, Inc., ACRM, and all accrediting organization do not support or endorse any product or service mentioned in this activity.</a:t>
            </a:r>
          </a:p>
          <a:p>
            <a:pPr marL="0" indent="0">
              <a:buNone/>
            </a:pPr>
            <a:endParaRPr lang="en-US" sz="600" dirty="0"/>
          </a:p>
          <a:p>
            <a:pPr marL="0" indent="0">
              <a:buNone/>
            </a:pPr>
            <a:r>
              <a:rPr lang="en-US" sz="1600" dirty="0"/>
              <a:t>The Firm, Inc. and ACRM staff have no financial or non-financial conflicts of interest to disclose.</a:t>
            </a:r>
          </a:p>
        </p:txBody>
      </p:sp>
      <p:pic>
        <p:nvPicPr>
          <p:cNvPr id="4" name="Picture 3">
            <a:extLst>
              <a:ext uri="{FF2B5EF4-FFF2-40B4-BE49-F238E27FC236}">
                <a16:creationId xmlns:a16="http://schemas.microsoft.com/office/drawing/2014/main" id="{6F16C2B1-0F1C-9248-8F8E-3F6D12E350A0}"/>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6638754"/>
            <a:ext cx="12192000" cy="219246"/>
          </a:xfrm>
          <a:prstGeom prst="rect">
            <a:avLst/>
          </a:prstGeom>
        </p:spPr>
      </p:pic>
    </p:spTree>
    <p:extLst>
      <p:ext uri="{BB962C8B-B14F-4D97-AF65-F5344CB8AC3E}">
        <p14:creationId xmlns:p14="http://schemas.microsoft.com/office/powerpoint/2010/main" val="2797657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1080714"/>
            <a:ext cx="10515600" cy="955223"/>
          </a:xfrm>
        </p:spPr>
        <p:txBody>
          <a:bodyPr/>
          <a:lstStyle/>
          <a:p>
            <a:r>
              <a:rPr lang="en-US" dirty="0">
                <a:solidFill>
                  <a:srgbClr val="CE1126"/>
                </a:solidFill>
              </a:rPr>
              <a:t>LEARNING OBJECTIVES</a:t>
            </a:r>
          </a:p>
        </p:txBody>
      </p:sp>
      <p:sp>
        <p:nvSpPr>
          <p:cNvPr id="6" name="Content Placeholder 5"/>
          <p:cNvSpPr>
            <a:spLocks noGrp="1"/>
          </p:cNvSpPr>
          <p:nvPr>
            <p:ph idx="1"/>
          </p:nvPr>
        </p:nvSpPr>
        <p:spPr>
          <a:xfrm>
            <a:off x="838200" y="2154809"/>
            <a:ext cx="10515600" cy="4351338"/>
          </a:xfrm>
        </p:spPr>
        <p:txBody>
          <a:bodyPr/>
          <a:lstStyle/>
          <a:p>
            <a:pPr marL="45720" indent="0">
              <a:buNone/>
            </a:pPr>
            <a:r>
              <a:rPr lang="en-US" dirty="0"/>
              <a:t>At the conclusion of this activity, the participant will be able to:</a:t>
            </a:r>
          </a:p>
          <a:p>
            <a:pPr marL="502920" indent="-457200">
              <a:buFont typeface="+mj-lt"/>
              <a:buAutoNum type="arabicPeriod"/>
            </a:pPr>
            <a:r>
              <a:rPr lang="en-US" dirty="0"/>
              <a:t>&lt;fill in&gt;</a:t>
            </a:r>
          </a:p>
          <a:p>
            <a:pPr marL="502920" indent="-457200">
              <a:buFont typeface="+mj-lt"/>
              <a:buAutoNum type="arabicPeriod"/>
            </a:pPr>
            <a:r>
              <a:rPr lang="en-US" dirty="0"/>
              <a:t>&lt;fill in&gt;</a:t>
            </a:r>
          </a:p>
          <a:p>
            <a:pPr marL="502920" indent="-457200">
              <a:buFont typeface="+mj-lt"/>
              <a:buAutoNum type="arabicPeriod"/>
            </a:pPr>
            <a:r>
              <a:rPr lang="en-US" dirty="0"/>
              <a:t>&lt;fill in&gt;</a:t>
            </a:r>
          </a:p>
          <a:p>
            <a:pPr marL="502920" indent="-457200">
              <a:buFont typeface="+mj-lt"/>
              <a:buAutoNum type="arabicPeriod"/>
            </a:pPr>
            <a:r>
              <a:rPr lang="en-US" dirty="0"/>
              <a:t> &lt;fill in&gt;</a:t>
            </a:r>
          </a:p>
          <a:p>
            <a:pPr marL="502920" indent="-457200">
              <a:buFont typeface="+mj-lt"/>
              <a:buAutoNum type="arabicPeriod"/>
            </a:pPr>
            <a:r>
              <a:rPr lang="en-US" dirty="0"/>
              <a:t> &lt;fill in&gt;</a:t>
            </a:r>
          </a:p>
          <a:p>
            <a:pPr marL="45720" indent="0">
              <a:buNone/>
            </a:pPr>
            <a:r>
              <a:rPr lang="en-US" dirty="0"/>
              <a:t> </a:t>
            </a:r>
          </a:p>
          <a:p>
            <a:endParaRPr lang="en-US" dirty="0"/>
          </a:p>
        </p:txBody>
      </p:sp>
      <p:pic>
        <p:nvPicPr>
          <p:cNvPr id="11" name="Picture 10">
            <a:extLst>
              <a:ext uri="{FF2B5EF4-FFF2-40B4-BE49-F238E27FC236}">
                <a16:creationId xmlns:a16="http://schemas.microsoft.com/office/drawing/2014/main" id="{BC13C4A0-A797-104F-B185-01E94726CDD6}"/>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6425975"/>
            <a:ext cx="12192000" cy="432025"/>
          </a:xfrm>
          <a:prstGeom prst="rect">
            <a:avLst/>
          </a:prstGeom>
        </p:spPr>
      </p:pic>
    </p:spTree>
    <p:extLst>
      <p:ext uri="{BB962C8B-B14F-4D97-AF65-F5344CB8AC3E}">
        <p14:creationId xmlns:p14="http://schemas.microsoft.com/office/powerpoint/2010/main" val="1583257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200" y="1117291"/>
            <a:ext cx="10515600" cy="955223"/>
          </a:xfrm>
        </p:spPr>
        <p:txBody>
          <a:bodyPr/>
          <a:lstStyle/>
          <a:p>
            <a:r>
              <a:rPr lang="en-US" dirty="0">
                <a:solidFill>
                  <a:srgbClr val="CE1126"/>
                </a:solidFill>
              </a:rPr>
              <a:t>OBTAINING CME/CE CREDIT</a:t>
            </a:r>
          </a:p>
        </p:txBody>
      </p:sp>
      <p:sp>
        <p:nvSpPr>
          <p:cNvPr id="2" name="Content Placeholder 1"/>
          <p:cNvSpPr>
            <a:spLocks noGrp="1"/>
          </p:cNvSpPr>
          <p:nvPr>
            <p:ph idx="1"/>
          </p:nvPr>
        </p:nvSpPr>
        <p:spPr>
          <a:xfrm>
            <a:off x="838200" y="2074637"/>
            <a:ext cx="11213592" cy="4351338"/>
          </a:xfrm>
        </p:spPr>
        <p:txBody>
          <a:bodyPr>
            <a:normAutofit/>
          </a:bodyPr>
          <a:lstStyle/>
          <a:p>
            <a:pPr marL="0" indent="0">
              <a:buNone/>
            </a:pPr>
            <a:r>
              <a:rPr lang="en-US" dirty="0"/>
              <a:t>Credit is only given to attendees who:     </a:t>
            </a:r>
          </a:p>
          <a:p>
            <a:pPr marL="0" indent="0">
              <a:buNone/>
            </a:pPr>
            <a:r>
              <a:rPr lang="en-US" dirty="0"/>
              <a:t>  </a:t>
            </a:r>
          </a:p>
          <a:p>
            <a:r>
              <a:rPr lang="en-US" dirty="0"/>
              <a:t>Successfully complete the entire course/session.</a:t>
            </a:r>
          </a:p>
          <a:p>
            <a:r>
              <a:rPr lang="en-US" dirty="0"/>
              <a:t>Evaluate the course – by completing an online survey.</a:t>
            </a:r>
          </a:p>
          <a:p>
            <a:r>
              <a:rPr lang="en-US" dirty="0"/>
              <a:t>After you have completed the evaluation, an email will automatically be generated to you with a link to print your certificate.</a:t>
            </a:r>
          </a:p>
          <a:p>
            <a:endParaRPr lang="en-US" dirty="0"/>
          </a:p>
          <a:p>
            <a:pPr marL="0" indent="0">
              <a:buNone/>
            </a:pPr>
            <a:r>
              <a:rPr lang="en-US" dirty="0"/>
              <a:t>The evaluation system will close 30 days after the date of the workshop.</a:t>
            </a:r>
          </a:p>
          <a:p>
            <a:endParaRPr lang="en-US" dirty="0"/>
          </a:p>
          <a:p>
            <a:endParaRPr lang="en-US" dirty="0"/>
          </a:p>
        </p:txBody>
      </p:sp>
      <p:pic>
        <p:nvPicPr>
          <p:cNvPr id="4" name="Picture 3">
            <a:extLst>
              <a:ext uri="{FF2B5EF4-FFF2-40B4-BE49-F238E27FC236}">
                <a16:creationId xmlns:a16="http://schemas.microsoft.com/office/drawing/2014/main" id="{6610F11C-F364-5A49-B50D-B0843A5A7AB5}"/>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6425975"/>
            <a:ext cx="12192000" cy="432025"/>
          </a:xfrm>
          <a:prstGeom prst="rect">
            <a:avLst/>
          </a:prstGeom>
        </p:spPr>
      </p:pic>
    </p:spTree>
    <p:extLst>
      <p:ext uri="{BB962C8B-B14F-4D97-AF65-F5344CB8AC3E}">
        <p14:creationId xmlns:p14="http://schemas.microsoft.com/office/powerpoint/2010/main" val="1052363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accessory, umbrella, drawing&#10;&#10;Description automatically generated">
            <a:extLst>
              <a:ext uri="{FF2B5EF4-FFF2-40B4-BE49-F238E27FC236}">
                <a16:creationId xmlns:a16="http://schemas.microsoft.com/office/drawing/2014/main" id="{42110BA5-3CB9-244F-8B10-AC119C93DD1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F5D23C33-F63C-D648-ACAA-FA451423D359}"/>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540000" y="2895600"/>
            <a:ext cx="7112000" cy="1066800"/>
          </a:xfrm>
          <a:prstGeom prst="rect">
            <a:avLst/>
          </a:prstGeom>
        </p:spPr>
      </p:pic>
      <p:sp>
        <p:nvSpPr>
          <p:cNvPr id="10" name="TextBox 9">
            <a:extLst>
              <a:ext uri="{FF2B5EF4-FFF2-40B4-BE49-F238E27FC236}">
                <a16:creationId xmlns:a16="http://schemas.microsoft.com/office/drawing/2014/main" id="{993C8C91-1839-9145-BD9C-5699606224D2}"/>
              </a:ext>
            </a:extLst>
          </p:cNvPr>
          <p:cNvSpPr txBox="1"/>
          <p:nvPr/>
        </p:nvSpPr>
        <p:spPr>
          <a:xfrm>
            <a:off x="2360676" y="5175129"/>
            <a:ext cx="7470648" cy="707886"/>
          </a:xfrm>
          <a:prstGeom prst="rect">
            <a:avLst/>
          </a:prstGeom>
          <a:noFill/>
        </p:spPr>
        <p:txBody>
          <a:bodyPr wrap="square" rtlCol="0">
            <a:spAutoFit/>
          </a:bodyPr>
          <a:lstStyle/>
          <a:p>
            <a:pPr algn="ctr"/>
            <a:r>
              <a:rPr lang="en-US" sz="4000" b="1" dirty="0" err="1">
                <a:solidFill>
                  <a:srgbClr val="F2A39C"/>
                </a:solidFill>
                <a:latin typeface="Calibri" panose="020F0502020204030204" pitchFamily="34" charset="0"/>
                <a:cs typeface="Calibri" panose="020F0502020204030204" pitchFamily="34" charset="0"/>
              </a:rPr>
              <a:t>ACRM.org</a:t>
            </a:r>
            <a:endParaRPr lang="en-US" sz="4000" b="1" dirty="0">
              <a:solidFill>
                <a:srgbClr val="F2A39C"/>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6778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6C85E11F-5815-D249-9479-8D06BBD35FEB}"/>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EBB2F19C-EF6E-6547-AF32-85093E85C91C}"/>
              </a:ext>
            </a:extLst>
          </p:cNvPr>
          <p:cNvSpPr txBox="1"/>
          <p:nvPr/>
        </p:nvSpPr>
        <p:spPr>
          <a:xfrm>
            <a:off x="2360676" y="3648572"/>
            <a:ext cx="7470648" cy="707886"/>
          </a:xfrm>
          <a:prstGeom prst="rect">
            <a:avLst/>
          </a:prstGeom>
          <a:noFill/>
        </p:spPr>
        <p:txBody>
          <a:bodyPr wrap="square" rtlCol="0">
            <a:spAutoFit/>
          </a:bodyPr>
          <a:lstStyle/>
          <a:p>
            <a:pPr algn="ctr"/>
            <a:r>
              <a:rPr lang="en-US" sz="4000" b="1" dirty="0">
                <a:solidFill>
                  <a:srgbClr val="F2A39C"/>
                </a:solidFill>
                <a:latin typeface="Calibri" panose="020F0502020204030204" pitchFamily="34" charset="0"/>
                <a:cs typeface="Calibri" panose="020F0502020204030204" pitchFamily="34" charset="0"/>
              </a:rPr>
              <a:t>24 – 29 SEPTEMBER 2021</a:t>
            </a:r>
          </a:p>
        </p:txBody>
      </p:sp>
      <p:pic>
        <p:nvPicPr>
          <p:cNvPr id="4" name="Picture 3">
            <a:extLst>
              <a:ext uri="{FF2B5EF4-FFF2-40B4-BE49-F238E27FC236}">
                <a16:creationId xmlns:a16="http://schemas.microsoft.com/office/drawing/2014/main" id="{96B52AFB-464B-164D-9517-994908E58D8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818488" y="251670"/>
            <a:ext cx="5046135" cy="612891"/>
          </a:xfrm>
          <a:prstGeom prst="rect">
            <a:avLst/>
          </a:prstGeom>
        </p:spPr>
      </p:pic>
    </p:spTree>
    <p:extLst>
      <p:ext uri="{BB962C8B-B14F-4D97-AF65-F5344CB8AC3E}">
        <p14:creationId xmlns:p14="http://schemas.microsoft.com/office/powerpoint/2010/main" val="1725649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D3A61-12F7-E642-B1F5-209B8D61DED1}"/>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562CB539-14C4-554A-8932-2058C9989A8E}"/>
              </a:ext>
            </a:extLst>
          </p:cNvPr>
          <p:cNvSpPr>
            <a:spLocks noGrp="1"/>
          </p:cNvSpPr>
          <p:nvPr>
            <p:ph type="subTitle" idx="1"/>
          </p:nvPr>
        </p:nvSpPr>
        <p:spPr/>
        <p:txBody>
          <a:bodyPr/>
          <a:lstStyle/>
          <a:p>
            <a:endParaRPr lang="en-US"/>
          </a:p>
        </p:txBody>
      </p:sp>
      <p:pic>
        <p:nvPicPr>
          <p:cNvPr id="4" name="Picture 3" descr="ACRM_pptArt_FamilyHoneycomb_WIDEscreen_size_6Oct19.jpg">
            <a:extLst>
              <a:ext uri="{FF2B5EF4-FFF2-40B4-BE49-F238E27FC236}">
                <a16:creationId xmlns:a16="http://schemas.microsoft.com/office/drawing/2014/main" id="{B3C7D7AF-44E3-D249-B55D-42C015D70E8E}"/>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6055970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62C18C0869F7944896FB1FD7CA37151" ma:contentTypeVersion="10" ma:contentTypeDescription="Create a new document." ma:contentTypeScope="" ma:versionID="0bdbd730d483936c3445f711241f2f2a">
  <xsd:schema xmlns:xsd="http://www.w3.org/2001/XMLSchema" xmlns:xs="http://www.w3.org/2001/XMLSchema" xmlns:p="http://schemas.microsoft.com/office/2006/metadata/properties" xmlns:ns2="c4c6d887-cf12-4b17-8db4-a053942fd502" targetNamespace="http://schemas.microsoft.com/office/2006/metadata/properties" ma:root="true" ma:fieldsID="d7cc4e9effe66190ab20a75b422d5588" ns2:_="">
    <xsd:import namespace="c4c6d887-cf12-4b17-8db4-a053942fd5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c6d887-cf12-4b17-8db4-a053942fd5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80CBCB-AFBE-4EE3-A3FB-833F6EC8B2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4c6d887-cf12-4b17-8db4-a053942fd5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DC668FD-9295-4165-95DC-D76A83FCF435}">
  <ds:schemaRefs>
    <ds:schemaRef ds:uri="http://purl.org/dc/elements/1.1/"/>
    <ds:schemaRef ds:uri="http://schemas.openxmlformats.org/package/2006/metadata/core-properties"/>
    <ds:schemaRef ds:uri="http://schemas.microsoft.com/office/2006/documentManagement/types"/>
    <ds:schemaRef ds:uri="http://schemas.microsoft.com/office/2006/metadata/properties"/>
    <ds:schemaRef ds:uri="http://purl.org/dc/terms/"/>
    <ds:schemaRef ds:uri="http://www.w3.org/XML/1998/namespace"/>
    <ds:schemaRef ds:uri="http://purl.org/dc/dcmitype/"/>
    <ds:schemaRef ds:uri="http://schemas.microsoft.com/office/infopath/2007/PartnerControls"/>
    <ds:schemaRef ds:uri="c4c6d887-cf12-4b17-8db4-a053942fd502"/>
  </ds:schemaRefs>
</ds:datastoreItem>
</file>

<file path=customXml/itemProps3.xml><?xml version="1.0" encoding="utf-8"?>
<ds:datastoreItem xmlns:ds="http://schemas.openxmlformats.org/officeDocument/2006/customXml" ds:itemID="{C3BDDDFB-A228-426D-A62A-A6D85035C0E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7488</TotalTime>
  <Words>424</Words>
  <Application>Microsoft Office PowerPoint</Application>
  <PresentationFormat>Widescreen</PresentationFormat>
  <Paragraphs>50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CME/CE Compliance Slides</vt:lpstr>
      <vt:lpstr>CME/CE Compliance Slides</vt:lpstr>
      <vt:lpstr>CME/CE COMPLIANCE SLIDES</vt:lpstr>
      <vt:lpstr>Activity Title</vt:lpstr>
      <vt:lpstr>DISCLOSURES</vt:lpstr>
      <vt:lpstr>LEARNING OBJECTIVES</vt:lpstr>
      <vt:lpstr>OBTAINING CME/CE CREDIT</vt:lpstr>
      <vt:lpstr>PowerPoint Presentation</vt:lpstr>
      <vt:lpstr>PowerPoint Presentation</vt:lpstr>
      <vt:lpstr>PowerPoint Presentation</vt:lpstr>
    </vt:vector>
  </TitlesOfParts>
  <Company>Pyalla Technologies,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 ACRM Conference  CME/CE Compliance Slides</dc:title>
  <dc:creator>Margo Holen</dc:creator>
  <cp:lastModifiedBy>Cindy Robinson</cp:lastModifiedBy>
  <cp:revision>34</cp:revision>
  <dcterms:created xsi:type="dcterms:W3CDTF">2014-06-20T21:21:33Z</dcterms:created>
  <dcterms:modified xsi:type="dcterms:W3CDTF">2020-08-05T04:33:13Z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0x010100D62C18C0869F7944896FB1FD7CA37151</vt:lpwstr>
  </property>
  <property fmtid="{D5CDD505-2E9C-101B-9397-08002B2CF9AE}" pid="3" name="Order">
    <vt:r8>15125000</vt:r8>
  </property>
  <property fmtid="{D5CDD505-2E9C-101B-9397-08002B2CF9AE}" pid="4" name="ComplianceAssetId">
    <vt:lpwstr/>
  </property>
</Properties>
</file>