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1" r:id="rId2"/>
    <p:sldId id="262" r:id="rId3"/>
    <p:sldId id="256" r:id="rId4"/>
    <p:sldId id="257"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2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21588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p:cNvCxnSpPr/>
          <p:nvPr userDrawn="1"/>
        </p:nvCxnSpPr>
        <p:spPr>
          <a:xfrm>
            <a:off x="628650" y="1236133"/>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2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24210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50662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7275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2822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11158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228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04047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92131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673866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710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4000"/>
            <a:ext cx="7886700" cy="4652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E80666-FB37-4B36-9149-507F3B0178E3}" type="datetimeFigureOut">
              <a:rPr lang="en-US" smtClean="0"/>
              <a:pPr/>
              <a:t>5/8/2018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342329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065863"/>
            <a:ext cx="6858000" cy="2269070"/>
          </a:xfrm>
        </p:spPr>
        <p:txBody>
          <a:bodyPr anchor="ctr">
            <a:normAutofit/>
          </a:bodyPr>
          <a:lstStyle/>
          <a:p>
            <a:r>
              <a:rPr lang="en-US" smtClean="0"/>
              <a:t>2018 </a:t>
            </a:r>
            <a:r>
              <a:rPr lang="en-US" dirty="0"/>
              <a:t>ACRM Conference</a:t>
            </a:r>
            <a:br>
              <a:rPr lang="en-US" dirty="0"/>
            </a:br>
            <a:r>
              <a:rPr lang="en-US" dirty="0"/>
              <a:t/>
            </a:r>
            <a:br>
              <a:rPr lang="en-US" dirty="0"/>
            </a:br>
            <a:r>
              <a:rPr lang="en-US" sz="3600" dirty="0"/>
              <a:t>CME/CE Compliance Slides</a:t>
            </a:r>
          </a:p>
        </p:txBody>
      </p:sp>
      <p:sp>
        <p:nvSpPr>
          <p:cNvPr id="5" name="Subtitle 4"/>
          <p:cNvSpPr>
            <a:spLocks noGrp="1"/>
          </p:cNvSpPr>
          <p:nvPr>
            <p:ph type="subTitle" idx="1"/>
          </p:nvPr>
        </p:nvSpPr>
        <p:spPr>
          <a:xfrm>
            <a:off x="1143000" y="4639732"/>
            <a:ext cx="6858000" cy="651931"/>
          </a:xfrm>
        </p:spPr>
        <p:txBody>
          <a:bodyPr/>
          <a:lstStyle/>
          <a:p>
            <a:r>
              <a:rPr lang="en-US" dirty="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26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CME/CE Compliance Slides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a:p>
          <a:p>
            <a:pPr lvl="0"/>
            <a:r>
              <a:rPr lang="en-US" dirty="0"/>
              <a:t>Title slide with Author(s)/Presenter(s) name and affiliation</a:t>
            </a:r>
          </a:p>
          <a:p>
            <a:pPr lvl="0"/>
            <a:r>
              <a:rPr lang="en-US" dirty="0"/>
              <a:t>Disclosures (sequence: after title slide)</a:t>
            </a:r>
          </a:p>
          <a:p>
            <a:pPr lvl="0"/>
            <a:r>
              <a:rPr lang="en-US" dirty="0"/>
              <a:t>Learning objectives (sequence: following the disclosure slide)</a:t>
            </a:r>
          </a:p>
          <a:p>
            <a:pPr lvl="0"/>
            <a:r>
              <a:rPr lang="en-US" dirty="0"/>
              <a:t>How to earn credit (should be placed at the end of the slide deck)</a:t>
            </a:r>
          </a:p>
          <a:p>
            <a:endParaRPr lang="en-US" dirty="0"/>
          </a:p>
          <a:p>
            <a:pPr marL="0" indent="0">
              <a:buNone/>
            </a:pPr>
            <a:r>
              <a:rPr lang="en-US" dirty="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a:t>Activity Title</a:t>
            </a:r>
          </a:p>
        </p:txBody>
      </p:sp>
      <p:sp>
        <p:nvSpPr>
          <p:cNvPr id="2" name="Subtitle 1"/>
          <p:cNvSpPr>
            <a:spLocks noGrp="1"/>
          </p:cNvSpPr>
          <p:nvPr>
            <p:ph type="subTitle" idx="1"/>
          </p:nvPr>
        </p:nvSpPr>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Disclosures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Presenter(s) has no financial interest to disclose.</a:t>
            </a:r>
          </a:p>
          <a:p>
            <a:pPr marL="0" indent="0">
              <a:buNone/>
            </a:pPr>
            <a:r>
              <a:rPr lang="en-US" dirty="0"/>
              <a:t>Or</a:t>
            </a:r>
          </a:p>
          <a:p>
            <a:pPr marL="0" indent="0">
              <a:buNone/>
            </a:pPr>
            <a:r>
              <a:rPr lang="en-US" dirty="0"/>
              <a:t>Presenter</a:t>
            </a:r>
          </a:p>
          <a:p>
            <a:pPr lvl="1"/>
            <a:r>
              <a:rPr lang="en-US" dirty="0"/>
              <a:t>Grant/research support form:  (company name)</a:t>
            </a:r>
          </a:p>
          <a:p>
            <a:pPr lvl="1"/>
            <a:r>
              <a:rPr lang="en-US" dirty="0"/>
              <a:t>Speaker’s Bureau: (company name)</a:t>
            </a:r>
          </a:p>
          <a:p>
            <a:pPr lvl="1"/>
            <a:r>
              <a:rPr lang="en-US" dirty="0"/>
              <a:t>Advisory Board: (company name)</a:t>
            </a:r>
          </a:p>
          <a:p>
            <a:pPr marL="0" indent="0">
              <a:buNone/>
            </a:pPr>
            <a:r>
              <a:rPr lang="en-US" dirty="0"/>
              <a:t> </a:t>
            </a:r>
          </a:p>
          <a:p>
            <a:pPr marL="0" indent="0">
              <a:buNone/>
            </a:pPr>
            <a:r>
              <a:rPr lang="en-US"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r>
              <a:rPr lang="en-US" dirty="0"/>
              <a:t>        </a:t>
            </a:r>
          </a:p>
          <a:p>
            <a:pPr marL="0" indent="0">
              <a:buNone/>
            </a:pPr>
            <a:r>
              <a:rPr lang="en-US" dirty="0"/>
              <a:t>The Firm, Inc. and ACRM staff has no financial interest to disclose.</a:t>
            </a:r>
          </a:p>
          <a:p>
            <a:endParaRPr lang="en-US" dirty="0"/>
          </a:p>
        </p:txBody>
      </p:sp>
    </p:spTree>
    <p:extLst>
      <p:ext uri="{BB962C8B-B14F-4D97-AF65-F5344CB8AC3E}">
        <p14:creationId xmlns:p14="http://schemas.microsoft.com/office/powerpoint/2010/main" val="279765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6" name="Content Placeholder 5"/>
          <p:cNvSpPr>
            <a:spLocks noGrp="1"/>
          </p:cNvSpPr>
          <p:nvPr>
            <p:ph idx="1"/>
          </p:nvPr>
        </p:nvSpPr>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Obtaining CME/CE Credit</a:t>
            </a:r>
          </a:p>
        </p:txBody>
      </p:sp>
      <p:sp>
        <p:nvSpPr>
          <p:cNvPr id="2" name="Content Placeholder 1"/>
          <p:cNvSpPr>
            <a:spLocks noGrp="1"/>
          </p:cNvSpPr>
          <p:nvPr>
            <p:ph idx="1"/>
          </p:nvPr>
        </p:nvSpPr>
        <p:spPr/>
        <p:txBody>
          <a:bodyPr>
            <a:normAutofit lnSpcReduction="10000"/>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clicking on the link in an emails sent them.</a:t>
            </a:r>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spTree>
    <p:extLst>
      <p:ext uri="{BB962C8B-B14F-4D97-AF65-F5344CB8AC3E}">
        <p14:creationId xmlns:p14="http://schemas.microsoft.com/office/powerpoint/2010/main" val="105236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201</TotalTime>
  <Words>207</Words>
  <Application>Microsoft Office PowerPoint</Application>
  <PresentationFormat>On-screen Show (4:3)</PresentationFormat>
  <Paragraphs>41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2018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Title</dc:title>
  <dc:creator>Margo Holen</dc:creator>
  <cp:lastModifiedBy>Cindy Robinson</cp:lastModifiedBy>
  <cp:revision>19</cp:revision>
  <dcterms:created xsi:type="dcterms:W3CDTF">2014-06-20T21:21:33Z</dcterms:created>
  <dcterms:modified xsi:type="dcterms:W3CDTF">2018-05-08T21:02:04Z</dcterms:modified>
</cp:coreProperties>
</file>