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  <p:sldMasterId id="2147483662" r:id="rId14"/>
    <p:sldMasterId id="2147483663" r:id="rId15"/>
    <p:sldMasterId id="2147483664" r:id="rId16"/>
    <p:sldMasterId id="2147483665" r:id="rId17"/>
    <p:sldMasterId id="2147483666" r:id="rId18"/>
    <p:sldMasterId id="2147483667" r:id="rId19"/>
    <p:sldMasterId id="2147483668" r:id="rId20"/>
    <p:sldMasterId id="2147483669" r:id="rId21"/>
    <p:sldMasterId id="2147483670" r:id="rId22"/>
    <p:sldMasterId id="2147483671" r:id="rId23"/>
  </p:sldMasterIdLst>
  <p:notesMasterIdLst>
    <p:notesMasterId r:id="rId30"/>
  </p:notesMasterIdLst>
  <p:sldIdLst>
    <p:sldId id="358" r:id="rId24"/>
    <p:sldId id="359" r:id="rId25"/>
    <p:sldId id="299" r:id="rId26"/>
    <p:sldId id="360" r:id="rId27"/>
    <p:sldId id="338" r:id="rId28"/>
    <p:sldId id="357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126"/>
    <a:srgbClr val="A91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64" autoAdjust="0"/>
    <p:restoredTop sz="94660"/>
  </p:normalViewPr>
  <p:slideViewPr>
    <p:cSldViewPr>
      <p:cViewPr>
        <p:scale>
          <a:sx n="63" d="100"/>
          <a:sy n="63" d="100"/>
        </p:scale>
        <p:origin x="-4040" y="-3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" Target="slides/slide1.xml"/><Relationship Id="rId25" Type="http://schemas.openxmlformats.org/officeDocument/2006/relationships/slide" Target="slides/slide2.xml"/><Relationship Id="rId26" Type="http://schemas.openxmlformats.org/officeDocument/2006/relationships/slide" Target="slides/slide3.xml"/><Relationship Id="rId27" Type="http://schemas.openxmlformats.org/officeDocument/2006/relationships/slide" Target="slides/slide4.xml"/><Relationship Id="rId28" Type="http://schemas.openxmlformats.org/officeDocument/2006/relationships/slide" Target="slides/slide5.xml"/><Relationship Id="rId29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836D6F87-EF83-4DCF-9CE7-A03964A2E776}" type="datetimeFigureOut">
              <a:rPr lang="en-US"/>
              <a:pPr/>
              <a:t>7/9/17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E6B3EDD4-A460-4785-AED6-828C37A4AF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72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2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3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4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1D31899-E93B-45F1-9258-8F3FCF57BE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83274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E407501-66F7-415B-AD36-ADFBC7F57D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01565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9E0D91C-372A-4B8E-B5ED-C021E1C73B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47580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77E924-8284-4B02-A193-A1993E499C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62706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47D4187-8DAA-4E3C-B1C9-52F493C14F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94654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FD73396-683F-4EDF-8DFE-E4D147589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55501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2330377-9D09-4454-A7C3-6B02AED72C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73208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F43C0BC-0FC8-4D7B-A466-3502427035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77660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50D6320-485C-4A42-8396-762B04AF60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79627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188F2AE-5C24-427E-A77F-DE4F4E9BFE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23365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4B4EDA0-D334-4C3A-9805-C4DCD6B77E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22979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EC52F-1E95-4BFF-904F-367C3E9C7A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3447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BEA301-81E1-4F8E-AC40-95E8A3767C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96737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FC89DF-23CF-47DB-AE6A-C1B8FAAFA1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76196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C5A94-CC0D-4164-B4D7-98249A808D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94901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23516D-3DFF-4F6E-853B-E5C167B5DE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53284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5BF9E9-FE63-417E-AB1C-452BB94622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77661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F7423-B5A5-4837-89EC-47094F4EC1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61371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A853A-4446-46C3-BC66-CF5A3ABE0C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35749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5F987-7655-41D7-8FA1-46A59696DF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81986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B1BE3-CDA8-4E71-A194-B914024AA5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26312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A67302-1AF2-4F6E-A95B-8ADF2F8C7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1964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2D407-FA00-4964-A515-6874B95F36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13942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3CAEE2-7E08-409E-9FA0-D2FD92708D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3858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FAF4AD-FEA6-495A-A755-B65F9C410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368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74825E-6F3E-4995-94E1-866AFD4B8C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89007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69DDF9-57E4-4729-86EF-C58A4410C9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31059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D47966-8096-4AE3-9817-19DFE7E13C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03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B5C3FE-2836-4859-A287-9E9FE0D750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34754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B82A62-CEF0-412F-94BD-FA64883D6A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8706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DCFC6-D396-45CF-8127-DCD92ECCC6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58102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A746D-9839-4D30-97A4-0F7DBD4176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68120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AE724-5BF3-43D6-99C4-8DF72FF9EA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79145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59469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65747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267616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55994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95217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83618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88113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6847001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941268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76675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78264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F4D6F-85E3-4ACB-9B8C-37F8F9D778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96833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F4E9D-2D8F-4D37-A1B6-EE09864EF2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43947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35EBD-4D50-480F-B43F-6BB84F88A5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99036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EB8F8-1872-4611-BAB1-330C9EBDC9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0212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F3C99-3110-456D-920D-5EAEE01527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7802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6830E7-AAD4-42E9-BC2D-347EA391E1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16844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F861E-8122-4948-AAB3-06B8A4E988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91465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FCD32-94D7-4716-AD7D-525AF011FA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16281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398A5-D463-446B-B7A9-4CFC43B511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90599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DD2D4C-EF54-4ED8-95F1-85DBD9F09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63794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F6213-86CE-41FD-8797-05B105C502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03868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D34250-867A-4863-8694-411F770DF8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74830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22DC9E-C504-4EC6-A9C0-2E4638DB76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11589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186E7-56B2-4BFF-B14D-7344D734D6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35331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566A75-665C-4C0C-9B15-461719C895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10442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20A0C-E0D5-4C64-981D-86A9AD872F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54752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E30872-EA67-42A8-84C1-492268F6C5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13395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6B5E8A-5507-4344-8B74-11FF199507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5192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4AF85-CC9E-4782-B005-01B01E64D0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47718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A1E77-7D8D-4A26-A998-5CF5A8E1E5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90406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ED251A-B7AC-4A06-82A8-80821A253C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1785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35F1C7-973B-4F7C-B9B4-8DB56D37DE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81807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B390B-2F22-40F5-936C-6F63A46911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26578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448C3-276F-433E-9614-DA6E9622F3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38080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5F3EEE-83C8-49E8-AFD3-9C44CB46D8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36774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C73436-821C-4846-BD2E-84AB47D837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85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E6436-A7AB-4780-8445-2439879144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0130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4FBF5-52A0-4F19-B8A8-7E24DF8DEC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49281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3584DE-5390-4C5C-93BA-9C644CCE8A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55817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13B4D9-A42F-4B65-97C0-BF6F7D7CA7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13961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16C52-C1D5-45C2-AA36-616235A2B3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02258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FD58F4-9B82-4FC7-B860-AC089A6968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34154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3A79AC-15C3-41F3-888B-68914D809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74732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3206F-30FD-4901-B8C1-1CB1D8E611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90713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961E48-4380-4B25-ABA9-5D3283EC0E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500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7AE42-CD55-4EBB-B14F-DB729B1288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44374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E3BF1D-E47C-4BDC-A5FF-FECEF45BB1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33733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53BAEC-44AB-4530-B3BB-866E2E6834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32671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46CBA-D524-4557-B063-39DB2A7F35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94453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AA5BE1-EAF1-4569-9898-BDC48AB688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15070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87C425-253D-4560-9C2C-1A5B326480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17742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E23747-CB0F-4DCD-ADC2-79143867B8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69368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DFDE6-D0D9-4A7E-83EC-5905E893AA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12192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74ACC7-25AD-4DFF-8710-41FF63BE45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52234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AC68E6-3FE7-43C2-9263-0D1DB7B895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27182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D4FE1E-E727-4FB7-97DD-5255081CC6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77880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43600-1A39-49BA-9E63-EC91A33E60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75422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371B1-60CC-4642-8302-520DB57FB4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59174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D80E-1696-406E-AC92-F15110D2F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8011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EED8D-0E6A-4E22-B867-B2259E055E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90468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1C43A-AA84-4EDA-8BFB-B2F4E65B66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56382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FBC20-23ED-4FA6-A7BA-DF636C4058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63331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C3296-A9C6-4B79-9F64-AE13E8DE08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7906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1B6E-747E-4D1F-A39C-7779537C4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72369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64209-9F00-4057-B18F-19AE644261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64866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1E3A4-E0B8-425F-85E9-45E8387248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45123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ED214-C4AB-4C03-A009-B4F1048C49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1008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557EE8-1695-4730-8DF7-307AB120D6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57110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ED19-E5D0-4F6B-BEF7-39225A0CB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70586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F2E6B-911F-42D2-8C4D-5641904B81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56804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B87A89-E57C-46CF-9384-ED1C718C0D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21289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F7E87-C52C-4423-9FB4-37D0043C6D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77127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B2D3A-02FF-45FA-BDBF-8469134C41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5875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859DE-804B-4206-A8D6-176530637A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06856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427F86-FA3B-448D-B9A8-8FB97500EA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7533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22916-A1C7-4960-B3E5-F6319E9180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5692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6FFB9-B910-4835-A5D5-8D18602E0D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36591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24E80-31D5-43B2-AAC7-88E7043BB9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4256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84CDF7-AA4A-4962-83ED-D8554030F0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208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0FD96-9D49-4070-95B1-89ACE320E6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56907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FA3306-38DC-4750-A758-67B3E76583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97487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2710DF-AFDF-4425-951D-2EBC0C1A8D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55630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D09D0-22AC-4850-8B40-9AB2B4F515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65226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5903A-0B14-4674-8837-856D609E9B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0385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A6E9DC-68E0-4D7D-9313-62A335E2E3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02379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872C27-58C9-4877-A39F-22CCC0ADFE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29371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71D588-315F-4B27-82EF-5A728C3EA8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67418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3C848-2351-480E-8773-2D4A8A3F4B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0865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56DCBD-3615-47F8-9C67-43924D3712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5199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1EFCBD-23C4-485D-8B3C-7DD8CBC662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00913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7694C-06E5-4787-A42E-CE051A6E26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29269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89F133-6C85-4047-809A-4909E9F512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76968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A0B2E1-E93E-4E3F-A73E-AF37649F6C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42355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ED4FE9-61AB-4EEE-A2BC-16B05E0B92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99261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1F141-B623-4FDA-BD0D-32C76A0288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29023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DA906-1137-45B1-8236-F5D08FB137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19143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2FF9B-1171-4C63-9A96-ED4E618863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39881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541BB7-9177-40C7-92AF-C2438351D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812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D2F80-6386-49F7-972D-24C4A4DE30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87586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54D5FE-4CE8-471F-9CB6-07E2147479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39576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B14DE-7A67-484A-8EAF-22BEB70A7C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98617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C6A6F-6767-45D3-B391-CFEA788E5E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55234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FBCB5-E111-4A56-A052-A397DBB2BA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39522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F7FD7-DC91-4D2F-891C-EAD46577B6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52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095073-1B89-4255-9DAB-A29AB8D257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6038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9279B-5F15-43D1-9271-B6CE42A383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04447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62C08-4406-4C31-BF69-5CD4BC60C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95379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8E6B5-5629-4066-9274-BAEC8AAE54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89620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846600-66B9-434B-A7A3-46D6C1C8B2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96662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93475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96131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3344766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78284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44689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79257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636081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4305437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3193010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7040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84449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7DC57-77FE-4C50-AF22-E3D4A390A6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19230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28CD8-030F-4FC3-A6B4-255FFED381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33006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843100-E245-4467-83FF-74CDDF056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68390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40BEE-B766-4CA7-90DD-D1C63470AA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04442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CB4AF-0B8F-4A94-9BA8-AC8A04601E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95664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8FE4F-5B42-4484-A8F5-E3627F9909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11201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BAAA3-41D2-4F36-A703-B5257D68C5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56519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45AF9D-B7F0-42BA-83F3-700DA245A9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7665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0C1AF3-4C0E-4330-A99B-6ED7CB3FDF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51836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E238F-2EF1-473C-A609-60C8615837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6250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FBB6B2-9DF4-45A5-B33A-A76538D20F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84111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81DD7-FE79-44F6-A272-191174613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11776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1CDEF2-613B-4EF4-B5A6-4B33117DF4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6279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227310-8367-447F-A1F1-E580A7FAAD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44289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1F73A-9E82-4DDB-A81B-B9461DF9DC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25710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9D1C49-91B5-4938-A3A3-00F01584E1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89773"/>
      </p:ext>
    </p:extLst>
  </p:cSld>
  <p:clrMapOvr>
    <a:masterClrMapping/>
  </p:clrMapOvr>
  <p:transition xmlns:p14="http://schemas.microsoft.com/office/powerpoint/2010/main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9F957-4B3C-41E8-8549-759FFF3EBE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5349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D8648-EE29-4720-9C8E-59C46152E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18961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6AA05-ACF8-4D62-AD50-55E341DC3E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16812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F07613-0F84-4C0D-B405-6A06826AA1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09138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C94FA-001E-4D87-A4E5-A35F29B091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833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DD387-C6F9-4BE1-9E7A-4E10EDF411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17153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2AB3F1-A25C-44C7-9AF3-1FCF1AF1EB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94848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771720-B271-4818-8BCE-154649B676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6179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343D9-13FC-4F9A-946B-3269E545EF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92491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ABDB29-13A4-4253-9530-E05ACDA189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14670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E35BE-5BCE-461D-BDA9-FD1806654B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79272"/>
      </p:ext>
    </p:extLst>
  </p:cSld>
  <p:clrMapOvr>
    <a:masterClrMapping/>
  </p:clrMapOvr>
  <p:transition xmlns:p14="http://schemas.microsoft.com/office/powerpoint/2010/main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2D61C-9E4F-41A9-B597-74B36D7A5F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18209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CE240-FAE7-45DC-B51A-CDD9B8E0F8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10601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E95750-322B-4A3A-865F-0C4568C243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92022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DBE55-1A12-46BF-9623-586F790F4C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3658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901712-8351-43DA-8543-3119BADB9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56978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83245-D4F6-4E5B-ACD3-96DFFDD63B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44091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77269-09C9-43C1-96E0-5175CBEA4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73837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37639-F316-422F-9502-B0D1E15B86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87677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DDA523-F437-4534-B518-1DF5B16C72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71853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7D52D-A025-49D7-9A68-CBD6BE52F2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70714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8C990-0089-423B-BF83-0716934CAB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25512"/>
      </p:ext>
    </p:extLst>
  </p:cSld>
  <p:clrMapOvr>
    <a:masterClrMapping/>
  </p:clrMapOvr>
  <p:transition xmlns:p14="http://schemas.microsoft.com/office/powerpoint/2010/main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9020B4-7258-4B1F-AFF6-8CA1FC444D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14844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E857A-C115-4DEB-838C-F43DF16B65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52281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E75B60-65B4-494E-B9D9-4CA8D3A322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5515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24528D-5405-4D32-957E-60621EAE18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42842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275FC3-D517-49F2-A790-78FA03B12E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29860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4A6B8C-B720-43CA-A244-32CA7F5CD7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1930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0864A-1A17-4EDD-A6FF-D866AE2FCF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80305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E94A2-A914-4B9B-AF7D-E2BB019691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89075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22A1E-4A36-4A21-B7C1-AE1BEE4DE8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86076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04F2B-005A-4519-9BD5-D7EA77EE5E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5608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42315-7FAA-407D-A1DD-9950397863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73436"/>
      </p:ext>
    </p:extLst>
  </p:cSld>
  <p:clrMapOvr>
    <a:masterClrMapping/>
  </p:clrMapOvr>
  <p:transition xmlns:p14="http://schemas.microsoft.com/office/powerpoint/2010/main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7A082C-271D-4BE0-AD40-2358758029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0507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0EF500-5231-490E-8E6F-9395731CB4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20019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4D5ED6-BA64-494E-9942-421F2CADDC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5197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180D98-72B2-4F6E-AE45-998CB1512B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20724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AAFF9-E4F0-45B6-8250-F6B92CF0C4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76822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42E9C-4F6D-4D66-8828-75C17D2FDC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9756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7B339-A48C-4AFD-8A45-B691334579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09291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8DBA9-B35E-4490-A29A-37D6A7E1C3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11019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CFF33-9687-4B26-9B99-0F0E373927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383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AC3925-5E6B-4C48-A9C3-0F2C465280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21655"/>
      </p:ext>
    </p:extLst>
  </p:cSld>
  <p:clrMapOvr>
    <a:masterClrMapping/>
  </p:clrMapOvr>
  <p:transition xmlns:p14="http://schemas.microsoft.com/office/powerpoint/2010/main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74DD28-1CC8-4346-8E0C-B074C0F8FF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77392"/>
      </p:ext>
    </p:extLst>
  </p:cSld>
  <p:clrMapOvr>
    <a:masterClrMapping/>
  </p:clrMapOvr>
  <p:transition xmlns:p14="http://schemas.microsoft.com/office/powerpoint/2010/main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C5F37E-1CDB-4A8A-AB99-BEF3F27616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05208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AC396-53D4-4E2F-8B96-46DBB901CC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19667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EEC40-4C3F-4859-9C11-B2109149DC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3342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6ED793-E415-44D3-87CA-0173B9DDF4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33746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6B3FC-D20D-412E-AD1C-2706AA3488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86897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1315C-49B2-41D0-BAB1-1C11286C0D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5680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50F97D-2BFB-450C-861D-4A101E2DE4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827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0F86C6-206B-426C-BC81-115D49A4DA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73522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CC268D-D5B0-48B5-84FF-E9BFB49009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99610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B41255-8A37-453C-868A-946A836D33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77303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52FF38-853A-4642-9E92-4BDC87FB80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50645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415F5-F6C0-4C20-A21B-EF40039AC0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71507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791AC7-FAEE-418A-BAA9-5B627A07A7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19092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7DFCA-E4F2-4C61-B5AB-9771E7232C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77295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FA3806-8AE0-447D-93A2-7520541146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45837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167E09-C35D-472A-A247-1E632A5FB3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69989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3B089-8280-4C9B-A34D-22C13E6874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4707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96DC3E-14C8-430C-A20C-C7A4A17BEB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83936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9BE5A-E515-40A9-A5FE-244C5D354C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06472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EA78E-1095-4274-A32F-46F04ECBA1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13486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9D127-06CF-4A51-B236-8AF75087C9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09267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A80023-BA2E-421D-BE93-62D5B70AD8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73513"/>
      </p:ext>
    </p:extLst>
  </p:cSld>
  <p:clrMapOvr>
    <a:masterClrMapping/>
  </p:clrMapOvr>
  <p:transition xmlns:p14="http://schemas.microsoft.com/office/powerpoint/2010/main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3DE4B-4944-4344-A54F-1161490A9F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52647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69F9D-B3BE-41A2-8709-F9DC80E4FB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97128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10C40B-FAC6-4656-AFED-C97C625632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48953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6FECFE-1DBE-4CF6-BD20-F4309A3648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48563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9FAD27-6EF3-4640-BABE-2807DD3F3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60773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7E9AF5-AB4F-47AC-AB44-87C9BF7141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43971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BAAA5-B06D-4677-825F-AA470642D3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20738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523B6-8DE4-446B-9A66-0B45D09D1D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7634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A83522-B2EF-4DA0-A29D-7E2ABC9CCE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80181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23770B-AC4F-4E2E-AA8F-9A224AF360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54453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E8719-FE1E-4B32-B554-524C18A3DD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75025"/>
      </p:ext>
    </p:extLst>
  </p:cSld>
  <p:clrMapOvr>
    <a:masterClrMapping/>
  </p:clrMapOvr>
  <p:transition xmlns:p14="http://schemas.microsoft.com/office/powerpoint/2010/main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2A6AF-82BA-4766-A30C-176507A42B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52773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2AAEE-932A-46C3-A2FE-3644FFD787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23267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90D155-3273-4EDC-A30B-615E8234DC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94824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6E54-87E6-4F42-9A58-AA423401F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40082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D4E7B8-EFB3-4166-93A3-B50D44879B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16433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719AF-3410-458F-9B57-F9D120ACC3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63919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6.xml"/><Relationship Id="rId12" Type="http://schemas.openxmlformats.org/officeDocument/2006/relationships/theme" Target="../theme/theme16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2.xml"/><Relationship Id="rId8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7.xml"/><Relationship Id="rId12" Type="http://schemas.openxmlformats.org/officeDocument/2006/relationships/theme" Target="../theme/theme1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6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8.xml"/><Relationship Id="rId12" Type="http://schemas.openxmlformats.org/officeDocument/2006/relationships/theme" Target="../theme/theme18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4.xml"/><Relationship Id="rId8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9.xml"/><Relationship Id="rId12" Type="http://schemas.openxmlformats.org/officeDocument/2006/relationships/theme" Target="../theme/theme1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5.xml"/><Relationship Id="rId8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0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0.xml"/><Relationship Id="rId12" Type="http://schemas.openxmlformats.org/officeDocument/2006/relationships/theme" Target="../theme/theme20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6.xml"/><Relationship Id="rId8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1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1.xml"/><Relationship Id="rId12" Type="http://schemas.openxmlformats.org/officeDocument/2006/relationships/theme" Target="../theme/theme2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27.xml"/><Relationship Id="rId8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2.xml"/><Relationship Id="rId12" Type="http://schemas.openxmlformats.org/officeDocument/2006/relationships/theme" Target="../theme/theme2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38.xml"/><Relationship Id="rId8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4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3.xml"/><Relationship Id="rId12" Type="http://schemas.openxmlformats.org/officeDocument/2006/relationships/theme" Target="../theme/theme2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43.xml"/><Relationship Id="rId2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49.xml"/><Relationship Id="rId8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09" r:id="rId1"/>
    <p:sldLayoutId id="2147485510" r:id="rId2"/>
    <p:sldLayoutId id="2147485511" r:id="rId3"/>
    <p:sldLayoutId id="2147485512" r:id="rId4"/>
    <p:sldLayoutId id="2147485513" r:id="rId5"/>
    <p:sldLayoutId id="2147485514" r:id="rId6"/>
    <p:sldLayoutId id="2147485515" r:id="rId7"/>
    <p:sldLayoutId id="2147485516" r:id="rId8"/>
    <p:sldLayoutId id="2147485517" r:id="rId9"/>
    <p:sldLayoutId id="2147485518" r:id="rId10"/>
    <p:sldLayoutId id="2147485519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758113" y="6248400"/>
            <a:ext cx="2540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4B1963D-2312-4E37-905D-70071CE8E7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F18997C-9211-4FBD-B396-0AF43A251C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8" r:id="rId1"/>
    <p:sldLayoutId id="2147485279" r:id="rId2"/>
    <p:sldLayoutId id="2147485280" r:id="rId3"/>
    <p:sldLayoutId id="2147485281" r:id="rId4"/>
    <p:sldLayoutId id="2147485282" r:id="rId5"/>
    <p:sldLayoutId id="2147485283" r:id="rId6"/>
    <p:sldLayoutId id="2147485284" r:id="rId7"/>
    <p:sldLayoutId id="2147485285" r:id="rId8"/>
    <p:sldLayoutId id="2147485286" r:id="rId9"/>
    <p:sldLayoutId id="2147485287" r:id="rId10"/>
    <p:sldLayoutId id="2147485288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9" r:id="rId1"/>
    <p:sldLayoutId id="2147485290" r:id="rId2"/>
    <p:sldLayoutId id="2147485291" r:id="rId3"/>
    <p:sldLayoutId id="2147485292" r:id="rId4"/>
    <p:sldLayoutId id="2147485293" r:id="rId5"/>
    <p:sldLayoutId id="2147485294" r:id="rId6"/>
    <p:sldLayoutId id="2147485295" r:id="rId7"/>
    <p:sldLayoutId id="2147485296" r:id="rId8"/>
    <p:sldLayoutId id="2147485297" r:id="rId9"/>
    <p:sldLayoutId id="2147485298" r:id="rId10"/>
    <p:sldLayoutId id="2147485299" r:id="rId11"/>
  </p:sldLayoutIdLst>
  <p:transition xmlns:p14="http://schemas.microsoft.com/office/powerpoint/2010/main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88ED757-791F-4DB9-AE61-B309EC11A5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0" r:id="rId1"/>
    <p:sldLayoutId id="2147485301" r:id="rId2"/>
    <p:sldLayoutId id="2147485302" r:id="rId3"/>
    <p:sldLayoutId id="2147485303" r:id="rId4"/>
    <p:sldLayoutId id="2147485304" r:id="rId5"/>
    <p:sldLayoutId id="2147485305" r:id="rId6"/>
    <p:sldLayoutId id="2147485306" r:id="rId7"/>
    <p:sldLayoutId id="2147485307" r:id="rId8"/>
    <p:sldLayoutId id="2147485308" r:id="rId9"/>
    <p:sldLayoutId id="2147485309" r:id="rId10"/>
    <p:sldLayoutId id="2147485310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BCAE4B5-3F36-4B1B-92BB-DF38D81A15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3EF6EEB-75EE-4013-ADCE-4D0CB75DEEC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22" r:id="rId1"/>
    <p:sldLayoutId id="2147485323" r:id="rId2"/>
    <p:sldLayoutId id="2147485324" r:id="rId3"/>
    <p:sldLayoutId id="2147485325" r:id="rId4"/>
    <p:sldLayoutId id="2147485326" r:id="rId5"/>
    <p:sldLayoutId id="2147485327" r:id="rId6"/>
    <p:sldLayoutId id="2147485328" r:id="rId7"/>
    <p:sldLayoutId id="2147485329" r:id="rId8"/>
    <p:sldLayoutId id="2147485330" r:id="rId9"/>
    <p:sldLayoutId id="2147485331" r:id="rId10"/>
    <p:sldLayoutId id="2147485332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CAC2E52D-BD76-4E4B-898D-A6D4A980666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33" r:id="rId1"/>
    <p:sldLayoutId id="2147485334" r:id="rId2"/>
    <p:sldLayoutId id="2147485335" r:id="rId3"/>
    <p:sldLayoutId id="2147485336" r:id="rId4"/>
    <p:sldLayoutId id="2147485337" r:id="rId5"/>
    <p:sldLayoutId id="2147485338" r:id="rId6"/>
    <p:sldLayoutId id="2147485339" r:id="rId7"/>
    <p:sldLayoutId id="2147485340" r:id="rId8"/>
    <p:sldLayoutId id="2147485341" r:id="rId9"/>
    <p:sldLayoutId id="2147485342" r:id="rId10"/>
    <p:sldLayoutId id="2147485343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2FB61BB-86EC-4A6B-A0F7-704D5BE9C20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4" r:id="rId1"/>
    <p:sldLayoutId id="2147485345" r:id="rId2"/>
    <p:sldLayoutId id="2147485346" r:id="rId3"/>
    <p:sldLayoutId id="2147485347" r:id="rId4"/>
    <p:sldLayoutId id="2147485348" r:id="rId5"/>
    <p:sldLayoutId id="2147485349" r:id="rId6"/>
    <p:sldLayoutId id="2147485350" r:id="rId7"/>
    <p:sldLayoutId id="2147485351" r:id="rId8"/>
    <p:sldLayoutId id="2147485352" r:id="rId9"/>
    <p:sldLayoutId id="2147485353" r:id="rId10"/>
    <p:sldLayoutId id="2147485354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A91682D-BB04-468D-8A3D-6716291B68B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5" r:id="rId1"/>
    <p:sldLayoutId id="2147485356" r:id="rId2"/>
    <p:sldLayoutId id="2147485357" r:id="rId3"/>
    <p:sldLayoutId id="2147485358" r:id="rId4"/>
    <p:sldLayoutId id="2147485359" r:id="rId5"/>
    <p:sldLayoutId id="2147485360" r:id="rId6"/>
    <p:sldLayoutId id="2147485361" r:id="rId7"/>
    <p:sldLayoutId id="2147485362" r:id="rId8"/>
    <p:sldLayoutId id="2147485363" r:id="rId9"/>
    <p:sldLayoutId id="2147485364" r:id="rId10"/>
    <p:sldLayoutId id="2147485365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7FCF920C-7104-4341-8A18-DC996023AEA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6" r:id="rId1"/>
    <p:sldLayoutId id="2147485367" r:id="rId2"/>
    <p:sldLayoutId id="2147485368" r:id="rId3"/>
    <p:sldLayoutId id="2147485369" r:id="rId4"/>
    <p:sldLayoutId id="2147485370" r:id="rId5"/>
    <p:sldLayoutId id="2147485371" r:id="rId6"/>
    <p:sldLayoutId id="2147485372" r:id="rId7"/>
    <p:sldLayoutId id="2147485373" r:id="rId8"/>
    <p:sldLayoutId id="2147485374" r:id="rId9"/>
    <p:sldLayoutId id="2147485375" r:id="rId10"/>
    <p:sldLayoutId id="2147485376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A878EA55-EE52-4559-A357-64AFE070D22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7" r:id="rId1"/>
    <p:sldLayoutId id="2147485378" r:id="rId2"/>
    <p:sldLayoutId id="2147485379" r:id="rId3"/>
    <p:sldLayoutId id="2147485380" r:id="rId4"/>
    <p:sldLayoutId id="2147485381" r:id="rId5"/>
    <p:sldLayoutId id="2147485382" r:id="rId6"/>
    <p:sldLayoutId id="2147485383" r:id="rId7"/>
    <p:sldLayoutId id="2147485384" r:id="rId8"/>
    <p:sldLayoutId id="2147485385" r:id="rId9"/>
    <p:sldLayoutId id="2147485386" r:id="rId10"/>
    <p:sldLayoutId id="2147485387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6BF33AA-F800-44ED-9FFE-884AD5B67EC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88" r:id="rId1"/>
    <p:sldLayoutId id="2147485389" r:id="rId2"/>
    <p:sldLayoutId id="2147485390" r:id="rId3"/>
    <p:sldLayoutId id="2147485391" r:id="rId4"/>
    <p:sldLayoutId id="2147485392" r:id="rId5"/>
    <p:sldLayoutId id="2147485393" r:id="rId6"/>
    <p:sldLayoutId id="2147485394" r:id="rId7"/>
    <p:sldLayoutId id="2147485395" r:id="rId8"/>
    <p:sldLayoutId id="2147485396" r:id="rId9"/>
    <p:sldLayoutId id="2147485397" r:id="rId10"/>
    <p:sldLayoutId id="2147485398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99" r:id="rId1"/>
    <p:sldLayoutId id="2147485400" r:id="rId2"/>
    <p:sldLayoutId id="2147485401" r:id="rId3"/>
    <p:sldLayoutId id="2147485402" r:id="rId4"/>
    <p:sldLayoutId id="2147485403" r:id="rId5"/>
    <p:sldLayoutId id="2147485404" r:id="rId6"/>
    <p:sldLayoutId id="2147485405" r:id="rId7"/>
    <p:sldLayoutId id="2147485406" r:id="rId8"/>
    <p:sldLayoutId id="2147485407" r:id="rId9"/>
    <p:sldLayoutId id="2147485408" r:id="rId10"/>
    <p:sldLayoutId id="2147485409" r:id="rId11"/>
  </p:sldLayoutIdLst>
  <p:transition xmlns:p14="http://schemas.microsoft.com/office/powerpoint/2010/main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ABDC72A3-48FF-45DE-8C83-0726F9DEF98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0" r:id="rId1"/>
    <p:sldLayoutId id="2147485411" r:id="rId2"/>
    <p:sldLayoutId id="2147485412" r:id="rId3"/>
    <p:sldLayoutId id="2147485413" r:id="rId4"/>
    <p:sldLayoutId id="2147485414" r:id="rId5"/>
    <p:sldLayoutId id="2147485415" r:id="rId6"/>
    <p:sldLayoutId id="2147485416" r:id="rId7"/>
    <p:sldLayoutId id="2147485417" r:id="rId8"/>
    <p:sldLayoutId id="2147485418" r:id="rId9"/>
    <p:sldLayoutId id="2147485419" r:id="rId10"/>
    <p:sldLayoutId id="2147485420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11215B42-758E-4EF4-B64C-CC7AA70F94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1" r:id="rId1"/>
    <p:sldLayoutId id="2147485422" r:id="rId2"/>
    <p:sldLayoutId id="2147485423" r:id="rId3"/>
    <p:sldLayoutId id="2147485424" r:id="rId4"/>
    <p:sldLayoutId id="2147485425" r:id="rId5"/>
    <p:sldLayoutId id="2147485426" r:id="rId6"/>
    <p:sldLayoutId id="2147485427" r:id="rId7"/>
    <p:sldLayoutId id="2147485428" r:id="rId8"/>
    <p:sldLayoutId id="2147485429" r:id="rId9"/>
    <p:sldLayoutId id="2147485430" r:id="rId10"/>
    <p:sldLayoutId id="2147485431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E8A9A22F-3ABB-4100-9E02-9C1FECFF400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2" r:id="rId1"/>
    <p:sldLayoutId id="2147485433" r:id="rId2"/>
    <p:sldLayoutId id="2147485434" r:id="rId3"/>
    <p:sldLayoutId id="2147485435" r:id="rId4"/>
    <p:sldLayoutId id="2147485436" r:id="rId5"/>
    <p:sldLayoutId id="2147485437" r:id="rId6"/>
    <p:sldLayoutId id="2147485438" r:id="rId7"/>
    <p:sldLayoutId id="2147485439" r:id="rId8"/>
    <p:sldLayoutId id="2147485440" r:id="rId9"/>
    <p:sldLayoutId id="2147485441" r:id="rId10"/>
    <p:sldLayoutId id="2147485442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C70DBEA-3869-4263-B45C-69DE8B3256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3" r:id="rId1"/>
    <p:sldLayoutId id="2147485444" r:id="rId2"/>
    <p:sldLayoutId id="2147485445" r:id="rId3"/>
    <p:sldLayoutId id="2147485446" r:id="rId4"/>
    <p:sldLayoutId id="2147485447" r:id="rId5"/>
    <p:sldLayoutId id="2147485448" r:id="rId6"/>
    <p:sldLayoutId id="2147485449" r:id="rId7"/>
    <p:sldLayoutId id="2147485450" r:id="rId8"/>
    <p:sldLayoutId id="2147485451" r:id="rId9"/>
    <p:sldLayoutId id="2147485452" r:id="rId10"/>
    <p:sldLayoutId id="2147485453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406CD6FC-A9F5-41BD-9C9F-170326C304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4" r:id="rId1"/>
    <p:sldLayoutId id="2147485455" r:id="rId2"/>
    <p:sldLayoutId id="2147485456" r:id="rId3"/>
    <p:sldLayoutId id="2147485457" r:id="rId4"/>
    <p:sldLayoutId id="2147485458" r:id="rId5"/>
    <p:sldLayoutId id="2147485459" r:id="rId6"/>
    <p:sldLayoutId id="2147485460" r:id="rId7"/>
    <p:sldLayoutId id="2147485461" r:id="rId8"/>
    <p:sldLayoutId id="2147485462" r:id="rId9"/>
    <p:sldLayoutId id="2147485463" r:id="rId10"/>
    <p:sldLayoutId id="2147485464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30C58CFA-3C43-4071-97B6-4FD715A7C9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5" r:id="rId1"/>
    <p:sldLayoutId id="2147485466" r:id="rId2"/>
    <p:sldLayoutId id="2147485467" r:id="rId3"/>
    <p:sldLayoutId id="2147485468" r:id="rId4"/>
    <p:sldLayoutId id="2147485469" r:id="rId5"/>
    <p:sldLayoutId id="2147485470" r:id="rId6"/>
    <p:sldLayoutId id="2147485471" r:id="rId7"/>
    <p:sldLayoutId id="2147485472" r:id="rId8"/>
    <p:sldLayoutId id="2147485473" r:id="rId9"/>
    <p:sldLayoutId id="2147485474" r:id="rId10"/>
    <p:sldLayoutId id="2147485475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79141469-99EA-460B-88DD-054D26C518C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6" r:id="rId1"/>
    <p:sldLayoutId id="2147485477" r:id="rId2"/>
    <p:sldLayoutId id="2147485478" r:id="rId3"/>
    <p:sldLayoutId id="2147485479" r:id="rId4"/>
    <p:sldLayoutId id="2147485480" r:id="rId5"/>
    <p:sldLayoutId id="2147485481" r:id="rId6"/>
    <p:sldLayoutId id="2147485482" r:id="rId7"/>
    <p:sldLayoutId id="2147485483" r:id="rId8"/>
    <p:sldLayoutId id="2147485484" r:id="rId9"/>
    <p:sldLayoutId id="2147485485" r:id="rId10"/>
    <p:sldLayoutId id="2147485486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C63264D-2EAE-49D6-BC94-3C5B4CEBDC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7" r:id="rId1"/>
    <p:sldLayoutId id="2147485488" r:id="rId2"/>
    <p:sldLayoutId id="2147485489" r:id="rId3"/>
    <p:sldLayoutId id="2147485490" r:id="rId4"/>
    <p:sldLayoutId id="2147485491" r:id="rId5"/>
    <p:sldLayoutId id="2147485492" r:id="rId6"/>
    <p:sldLayoutId id="2147485493" r:id="rId7"/>
    <p:sldLayoutId id="2147485494" r:id="rId8"/>
    <p:sldLayoutId id="2147485495" r:id="rId9"/>
    <p:sldLayoutId id="2147485496" r:id="rId10"/>
    <p:sldLayoutId id="2147485497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248017AB-D9C0-46E3-AE2A-124464F226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8" r:id="rId1"/>
    <p:sldLayoutId id="2147485499" r:id="rId2"/>
    <p:sldLayoutId id="2147485500" r:id="rId3"/>
    <p:sldLayoutId id="2147485501" r:id="rId4"/>
    <p:sldLayoutId id="2147485502" r:id="rId5"/>
    <p:sldLayoutId id="2147485503" r:id="rId6"/>
    <p:sldLayoutId id="2147485504" r:id="rId7"/>
    <p:sldLayoutId id="2147485505" r:id="rId8"/>
    <p:sldLayoutId id="2147485506" r:id="rId9"/>
    <p:sldLayoutId id="2147485507" r:id="rId10"/>
    <p:sldLayoutId id="2147485508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RR17_ATL_peach_Peach_Square_300x300_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6800"/>
            <a:ext cx="5562600" cy="5562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-1524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E1126"/>
                </a:solidFill>
                <a:latin typeface="Arial"/>
                <a:cs typeface="Arial"/>
              </a:rPr>
              <a:t>CALL  </a:t>
            </a:r>
            <a:r>
              <a:rPr lang="en-US" sz="4000" dirty="0" smtClean="0">
                <a:solidFill>
                  <a:srgbClr val="CE1126"/>
                </a:solidFill>
                <a:latin typeface="Arial"/>
                <a:cs typeface="Arial"/>
              </a:rPr>
              <a:t>for</a:t>
            </a:r>
            <a:r>
              <a:rPr lang="en-US" sz="4400" b="1" dirty="0" smtClean="0">
                <a:solidFill>
                  <a:srgbClr val="CE1126"/>
                </a:solidFill>
                <a:latin typeface="Arial"/>
                <a:cs typeface="Arial"/>
              </a:rPr>
              <a:t>  </a:t>
            </a:r>
            <a:r>
              <a:rPr lang="en-US" sz="4400" b="1" dirty="0" smtClean="0">
                <a:solidFill>
                  <a:srgbClr val="CE1126"/>
                </a:solidFill>
                <a:latin typeface="Arial"/>
                <a:cs typeface="Arial"/>
              </a:rPr>
              <a:t>PROPOSALS</a:t>
            </a:r>
            <a:endParaRPr lang="en-US" sz="4400" b="1" dirty="0">
              <a:solidFill>
                <a:srgbClr val="CE112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2514600"/>
            <a:ext cx="2819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SUBMIT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&amp; </a:t>
            </a:r>
          </a:p>
          <a:p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SAVE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THE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DATES</a:t>
            </a:r>
            <a:endParaRPr lang="en-US" sz="4800" b="1" dirty="0">
              <a:solidFill>
                <a:schemeClr val="tx2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5786735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E1126"/>
                </a:solidFill>
                <a:latin typeface="Arial Black"/>
                <a:cs typeface="Arial Black"/>
              </a:rPr>
              <a:t>ACRM.ORG</a:t>
            </a:r>
            <a:r>
              <a:rPr lang="en-US" sz="2400" b="1" dirty="0">
                <a:solidFill>
                  <a:srgbClr val="CE1126"/>
                </a:solidFill>
                <a:latin typeface="Arial Black"/>
                <a:cs typeface="Arial Black"/>
              </a:rPr>
              <a:t>/</a:t>
            </a:r>
            <a:r>
              <a:rPr lang="en-US" sz="2400" b="1" dirty="0" smtClean="0">
                <a:solidFill>
                  <a:srgbClr val="CE1126"/>
                </a:solidFill>
                <a:latin typeface="Arial Black"/>
                <a:cs typeface="Arial Black"/>
              </a:rPr>
              <a:t>2017</a:t>
            </a:r>
            <a:endParaRPr lang="en-US" sz="2400" b="1" dirty="0">
              <a:solidFill>
                <a:srgbClr val="CE1126"/>
              </a:solidFill>
              <a:latin typeface="Arial Black"/>
              <a:cs typeface="Arial Black"/>
            </a:endParaRPr>
          </a:p>
        </p:txBody>
      </p:sp>
      <p:pic>
        <p:nvPicPr>
          <p:cNvPr id="4" name="Picture 3" descr="PIRR17_LogoNameBadge_rectangle_600x2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78002"/>
            <a:ext cx="3680358" cy="135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509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RR17_pptArt_titleSlide_Peach_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642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RR15_pptArt_titleSlides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5" name="Picture 1" descr="ACRM_FINAL2c-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3733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3213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077200" y="6248400"/>
            <a:ext cx="803275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9pPr>
          </a:lstStyle>
          <a:p>
            <a:fld id="{8C8D99C8-46B3-4D54-BD90-8BF2C9EC2749}" type="slidenum">
              <a:rPr lang="en-US" altLang="en-US"/>
              <a:pPr/>
              <a:t>5</a:t>
            </a:fld>
            <a:endParaRPr lang="en-US" altLang="en-US"/>
          </a:p>
        </p:txBody>
      </p:sp>
      <p:pic>
        <p:nvPicPr>
          <p:cNvPr id="3" name="Picture 2" descr="PIRR15_pptArt_titleSlides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408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077200" y="6248400"/>
            <a:ext cx="803275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9pPr>
          </a:lstStyle>
          <a:p>
            <a:fld id="{768829C1-8E1F-45BB-9502-0AC1A0BBA572}" type="slidenum">
              <a:rPr lang="en-US" altLang="en-US"/>
              <a:pPr/>
              <a:t>6</a:t>
            </a:fld>
            <a:endParaRPr lang="en-US" altLang="en-US"/>
          </a:p>
        </p:txBody>
      </p:sp>
      <p:pic>
        <p:nvPicPr>
          <p:cNvPr id="68611" name="Picture 1" descr="PIRR15_pptArt_pgs18-2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504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4_Blank Presentation">
  <a:themeElements>
    <a:clrScheme name="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Blank Presentation">
  <a:themeElements>
    <a:clrScheme name="1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4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ank Presentation">
  <a:themeElements>
    <a:clrScheme name="5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5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Blank Presentation">
  <a:themeElements>
    <a:clrScheme name="6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lank Presentation">
  <a:themeElements>
    <a:clrScheme name="7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7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Blank Presentation">
  <a:themeElements>
    <a:clrScheme name="8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8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Blank Presentation">
  <a:themeElements>
    <a:clrScheme name="9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9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Blank Presentation">
  <a:themeElements>
    <a:clrScheme name="10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0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Blank Presentation">
  <a:themeElements>
    <a:clrScheme name="1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2_Blank Presentation">
  <a:themeElements>
    <a:clrScheme name="1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3_Blank Presentation">
  <a:themeElements>
    <a:clrScheme name="1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3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Blank Presentation">
  <a:themeElements>
    <a:clrScheme name="15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5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5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6_Blank Presentation">
  <a:themeElements>
    <a:clrScheme name="16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6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7_Blank Presentation">
  <a:themeElements>
    <a:clrScheme name="17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7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7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Blank Presentation">
  <a:themeElements>
    <a:clrScheme name="18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8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Blank Presentation">
  <a:themeElements>
    <a:clrScheme name="19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9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9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0_Blank Presentation">
  <a:themeElements>
    <a:clrScheme name="20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0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1_Blank Presentation">
  <a:themeElements>
    <a:clrScheme name="2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2_Blank Presentation">
  <a:themeElements>
    <a:clrScheme name="2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3_Blank Presentation">
  <a:themeElements>
    <a:clrScheme name="2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3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9563</TotalTime>
  <Pages>0</Pages>
  <Words>130</Words>
  <Characters>0</Characters>
  <Application>Microsoft Macintosh PowerPoint</Application>
  <PresentationFormat>On-screen Show (4:3)</PresentationFormat>
  <Lines>0</Lines>
  <Paragraphs>22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23</vt:i4>
      </vt:variant>
      <vt:variant>
        <vt:lpstr>Slide Titles</vt:lpstr>
      </vt:variant>
      <vt:variant>
        <vt:i4>6</vt:i4>
      </vt:variant>
    </vt:vector>
  </HeadingPairs>
  <TitlesOfParts>
    <vt:vector size="29" baseType="lpstr">
      <vt:lpstr>4_Blank Presentation</vt:lpstr>
      <vt:lpstr>2_Blank Presentation</vt:lpstr>
      <vt:lpstr>14_Blank Presentation</vt:lpstr>
      <vt:lpstr>Blank</vt:lpstr>
      <vt:lpstr>5_Blank Presentation</vt:lpstr>
      <vt:lpstr>6_Blank Presentation</vt:lpstr>
      <vt:lpstr>7_Blank Presentation</vt:lpstr>
      <vt:lpstr>8_Blank Presentation</vt:lpstr>
      <vt:lpstr>9_Blank Presentation</vt:lpstr>
      <vt:lpstr>10_Blank Presentation</vt:lpstr>
      <vt:lpstr>11_Blank Presentation</vt:lpstr>
      <vt:lpstr>12_Blank Presentation</vt:lpstr>
      <vt:lpstr>13_Blank Presentation</vt:lpstr>
      <vt:lpstr>1_Blank Presentation</vt:lpstr>
      <vt:lpstr>15_Blank Presentation</vt:lpstr>
      <vt:lpstr>16_Blank Presentation</vt:lpstr>
      <vt:lpstr>17_Blank Presentation</vt:lpstr>
      <vt:lpstr>18_Blank Presentation</vt:lpstr>
      <vt:lpstr>19_Blank Presentation</vt:lpstr>
      <vt:lpstr>20_Blank Presentation</vt:lpstr>
      <vt:lpstr>21_Blank Presentation</vt:lpstr>
      <vt:lpstr>22_Blank Presentation</vt:lpstr>
      <vt:lpstr>23_Blank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pmandco</dc:creator>
  <cp:keywords/>
  <dc:description/>
  <cp:lastModifiedBy>signy roberts</cp:lastModifiedBy>
  <cp:revision>85</cp:revision>
  <dcterms:modified xsi:type="dcterms:W3CDTF">2017-07-10T01:13:34Z</dcterms:modified>
</cp:coreProperties>
</file>